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6" r:id="rId5"/>
    <p:sldId id="257" r:id="rId6"/>
    <p:sldId id="263" r:id="rId7"/>
    <p:sldId id="258" r:id="rId8"/>
    <p:sldId id="259" r:id="rId9"/>
    <p:sldId id="264" r:id="rId10"/>
    <p:sldId id="265" r:id="rId11"/>
    <p:sldId id="267" r:id="rId12"/>
    <p:sldId id="266"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00C0"/>
    <a:srgbClr val="009B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p:scale>
          <a:sx n="66" d="100"/>
          <a:sy n="66" d="100"/>
        </p:scale>
        <p:origin x="1190"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eehari K" userId="cde2a562-3be2-439c-a4f0-2a4f4cc86f12" providerId="ADAL" clId="{7FF3E110-63F0-454F-9BA4-3B76A2B8E87A}"/>
    <pc:docChg chg="undo custSel addSld modSld sldOrd">
      <pc:chgData name="Sreehari K" userId="cde2a562-3be2-439c-a4f0-2a4f4cc86f12" providerId="ADAL" clId="{7FF3E110-63F0-454F-9BA4-3B76A2B8E87A}" dt="2023-09-27T03:39:33.496" v="2740" actId="123"/>
      <pc:docMkLst>
        <pc:docMk/>
      </pc:docMkLst>
      <pc:sldChg chg="addSp delSp modSp setBg">
        <pc:chgData name="Sreehari K" userId="cde2a562-3be2-439c-a4f0-2a4f4cc86f12" providerId="ADAL" clId="{7FF3E110-63F0-454F-9BA4-3B76A2B8E87A}" dt="2023-09-26T20:53:31.134" v="2369" actId="14100"/>
        <pc:sldMkLst>
          <pc:docMk/>
          <pc:sldMk cId="3094344827" sldId="256"/>
        </pc:sldMkLst>
        <pc:spChg chg="mod">
          <ac:chgData name="Sreehari K" userId="cde2a562-3be2-439c-a4f0-2a4f4cc86f12" providerId="ADAL" clId="{7FF3E110-63F0-454F-9BA4-3B76A2B8E87A}" dt="2023-09-26T20:39:05.864" v="2229" actId="207"/>
          <ac:spMkLst>
            <pc:docMk/>
            <pc:sldMk cId="3094344827" sldId="256"/>
            <ac:spMk id="2" creationId="{0D936A18-71F3-42C5-B894-02ADFA5240E4}"/>
          </ac:spMkLst>
        </pc:spChg>
        <pc:spChg chg="mod">
          <ac:chgData name="Sreehari K" userId="cde2a562-3be2-439c-a4f0-2a4f4cc86f12" providerId="ADAL" clId="{7FF3E110-63F0-454F-9BA4-3B76A2B8E87A}" dt="2023-09-26T20:41:25.717" v="2250" actId="1076"/>
          <ac:spMkLst>
            <pc:docMk/>
            <pc:sldMk cId="3094344827" sldId="256"/>
            <ac:spMk id="3" creationId="{A3CF5F88-606B-435A-9A36-339E46453A6D}"/>
          </ac:spMkLst>
        </pc:spChg>
        <pc:spChg chg="mod">
          <ac:chgData name="Sreehari K" userId="cde2a562-3be2-439c-a4f0-2a4f4cc86f12" providerId="ADAL" clId="{7FF3E110-63F0-454F-9BA4-3B76A2B8E87A}" dt="2023-09-26T20:51:56.631" v="2359" actId="1076"/>
          <ac:spMkLst>
            <pc:docMk/>
            <pc:sldMk cId="3094344827" sldId="256"/>
            <ac:spMk id="4" creationId="{CA0DFBB9-BE0B-43B5-809D-93585C999536}"/>
          </ac:spMkLst>
        </pc:spChg>
        <pc:spChg chg="add mod ord">
          <ac:chgData name="Sreehari K" userId="cde2a562-3be2-439c-a4f0-2a4f4cc86f12" providerId="ADAL" clId="{7FF3E110-63F0-454F-9BA4-3B76A2B8E87A}" dt="2023-09-26T20:52:58.248" v="2365" actId="14100"/>
          <ac:spMkLst>
            <pc:docMk/>
            <pc:sldMk cId="3094344827" sldId="256"/>
            <ac:spMk id="9" creationId="{22A8269F-49FF-4E0C-AB85-4B0C607299D3}"/>
          </ac:spMkLst>
        </pc:spChg>
        <pc:grpChg chg="add mod">
          <ac:chgData name="Sreehari K" userId="cde2a562-3be2-439c-a4f0-2a4f4cc86f12" providerId="ADAL" clId="{7FF3E110-63F0-454F-9BA4-3B76A2B8E87A}" dt="2023-09-26T20:53:31.134" v="2369" actId="14100"/>
          <ac:grpSpMkLst>
            <pc:docMk/>
            <pc:sldMk cId="3094344827" sldId="256"/>
            <ac:grpSpMk id="10" creationId="{1FDEA978-01D3-4EC8-B42D-65A524F8231F}"/>
          </ac:grpSpMkLst>
        </pc:grpChg>
        <pc:graphicFrameChg chg="add del modGraphic">
          <ac:chgData name="Sreehari K" userId="cde2a562-3be2-439c-a4f0-2a4f4cc86f12" providerId="ADAL" clId="{7FF3E110-63F0-454F-9BA4-3B76A2B8E87A}" dt="2023-09-26T19:11:13.262" v="874" actId="27309"/>
          <ac:graphicFrameMkLst>
            <pc:docMk/>
            <pc:sldMk cId="3094344827" sldId="256"/>
            <ac:graphicFrameMk id="7" creationId="{9C470ED7-8F57-40F7-AD05-7DC4498570E5}"/>
          </ac:graphicFrameMkLst>
        </pc:graphicFrameChg>
        <pc:picChg chg="mod">
          <ac:chgData name="Sreehari K" userId="cde2a562-3be2-439c-a4f0-2a4f4cc86f12" providerId="ADAL" clId="{7FF3E110-63F0-454F-9BA4-3B76A2B8E87A}" dt="2023-09-26T20:39:39.208" v="2233" actId="1076"/>
          <ac:picMkLst>
            <pc:docMk/>
            <pc:sldMk cId="3094344827" sldId="256"/>
            <ac:picMk id="6" creationId="{26061234-70DE-4E86-B319-A048F63092B9}"/>
          </ac:picMkLst>
        </pc:picChg>
        <pc:picChg chg="mod">
          <ac:chgData name="Sreehari K" userId="cde2a562-3be2-439c-a4f0-2a4f4cc86f12" providerId="ADAL" clId="{7FF3E110-63F0-454F-9BA4-3B76A2B8E87A}" dt="2023-09-26T20:52:33.541" v="2362" actId="1076"/>
          <ac:picMkLst>
            <pc:docMk/>
            <pc:sldMk cId="3094344827" sldId="256"/>
            <ac:picMk id="12" creationId="{AF2B0506-D11F-42AB-8B56-122CD0963DA3}"/>
          </ac:picMkLst>
        </pc:picChg>
      </pc:sldChg>
      <pc:sldChg chg="delSp modSp">
        <pc:chgData name="Sreehari K" userId="cde2a562-3be2-439c-a4f0-2a4f4cc86f12" providerId="ADAL" clId="{7FF3E110-63F0-454F-9BA4-3B76A2B8E87A}" dt="2023-09-26T21:34:39" v="2483" actId="14100"/>
        <pc:sldMkLst>
          <pc:docMk/>
          <pc:sldMk cId="2526521594" sldId="257"/>
        </pc:sldMkLst>
        <pc:spChg chg="del mod">
          <ac:chgData name="Sreehari K" userId="cde2a562-3be2-439c-a4f0-2a4f4cc86f12" providerId="ADAL" clId="{7FF3E110-63F0-454F-9BA4-3B76A2B8E87A}" dt="2023-09-26T18:41:16.642" v="599" actId="478"/>
          <ac:spMkLst>
            <pc:docMk/>
            <pc:sldMk cId="2526521594" sldId="257"/>
            <ac:spMk id="2" creationId="{6BFFD4A9-E04B-4A5B-BD04-E66B5E4113B6}"/>
          </ac:spMkLst>
        </pc:spChg>
        <pc:spChg chg="del mod">
          <ac:chgData name="Sreehari K" userId="cde2a562-3be2-439c-a4f0-2a4f4cc86f12" providerId="ADAL" clId="{7FF3E110-63F0-454F-9BA4-3B76A2B8E87A}" dt="2023-09-26T18:41:58.309" v="606"/>
          <ac:spMkLst>
            <pc:docMk/>
            <pc:sldMk cId="2526521594" sldId="257"/>
            <ac:spMk id="4" creationId="{839037C5-50C3-4DEF-93B6-99D807174E2B}"/>
          </ac:spMkLst>
        </pc:spChg>
        <pc:spChg chg="del mod">
          <ac:chgData name="Sreehari K" userId="cde2a562-3be2-439c-a4f0-2a4f4cc86f12" providerId="ADAL" clId="{7FF3E110-63F0-454F-9BA4-3B76A2B8E87A}" dt="2023-09-26T18:41:58.309" v="606"/>
          <ac:spMkLst>
            <pc:docMk/>
            <pc:sldMk cId="2526521594" sldId="257"/>
            <ac:spMk id="11" creationId="{5DC4419F-4E53-4FD5-BB0D-0CA84BF19958}"/>
          </ac:spMkLst>
        </pc:spChg>
        <pc:spChg chg="del">
          <ac:chgData name="Sreehari K" userId="cde2a562-3be2-439c-a4f0-2a4f4cc86f12" providerId="ADAL" clId="{7FF3E110-63F0-454F-9BA4-3B76A2B8E87A}" dt="2023-09-26T18:41:58.309" v="606"/>
          <ac:spMkLst>
            <pc:docMk/>
            <pc:sldMk cId="2526521594" sldId="257"/>
            <ac:spMk id="12" creationId="{319D3F4C-8245-439B-A364-2FFB296D8239}"/>
          </ac:spMkLst>
        </pc:spChg>
        <pc:spChg chg="mod">
          <ac:chgData name="Sreehari K" userId="cde2a562-3be2-439c-a4f0-2a4f4cc86f12" providerId="ADAL" clId="{7FF3E110-63F0-454F-9BA4-3B76A2B8E87A}" dt="2023-09-26T20:43:20.051" v="2260" actId="207"/>
          <ac:spMkLst>
            <pc:docMk/>
            <pc:sldMk cId="2526521594" sldId="257"/>
            <ac:spMk id="25" creationId="{451C4951-3D22-4080-895C-03C274BD9F34}"/>
          </ac:spMkLst>
        </pc:spChg>
        <pc:grpChg chg="mod">
          <ac:chgData name="Sreehari K" userId="cde2a562-3be2-439c-a4f0-2a4f4cc86f12" providerId="ADAL" clId="{7FF3E110-63F0-454F-9BA4-3B76A2B8E87A}" dt="2023-09-26T18:42:49.706" v="608" actId="688"/>
          <ac:grpSpMkLst>
            <pc:docMk/>
            <pc:sldMk cId="2526521594" sldId="257"/>
            <ac:grpSpMk id="23" creationId="{7E2CB696-C509-4A57-9537-053B59943BEF}"/>
          </ac:grpSpMkLst>
        </pc:grpChg>
        <pc:grpChg chg="mod">
          <ac:chgData name="Sreehari K" userId="cde2a562-3be2-439c-a4f0-2a4f4cc86f12" providerId="ADAL" clId="{7FF3E110-63F0-454F-9BA4-3B76A2B8E87A}" dt="2023-09-26T21:34:39" v="2483" actId="14100"/>
          <ac:grpSpMkLst>
            <pc:docMk/>
            <pc:sldMk cId="2526521594" sldId="257"/>
            <ac:grpSpMk id="36" creationId="{F909E10C-C07F-4666-9B31-23A447B26AFA}"/>
          </ac:grpSpMkLst>
        </pc:grpChg>
        <pc:cxnChg chg="mod">
          <ac:chgData name="Sreehari K" userId="cde2a562-3be2-439c-a4f0-2a4f4cc86f12" providerId="ADAL" clId="{7FF3E110-63F0-454F-9BA4-3B76A2B8E87A}" dt="2023-09-26T20:36:05.625" v="2221" actId="1076"/>
          <ac:cxnSpMkLst>
            <pc:docMk/>
            <pc:sldMk cId="2526521594" sldId="257"/>
            <ac:cxnSpMk id="10" creationId="{8E2B9138-D144-40B1-BA0B-D28F7D2DB67D}"/>
          </ac:cxnSpMkLst>
        </pc:cxnChg>
      </pc:sldChg>
      <pc:sldChg chg="addSp delSp modSp">
        <pc:chgData name="Sreehari K" userId="cde2a562-3be2-439c-a4f0-2a4f4cc86f12" providerId="ADAL" clId="{7FF3E110-63F0-454F-9BA4-3B76A2B8E87A}" dt="2023-09-26T20:56:19.632" v="2395" actId="404"/>
        <pc:sldMkLst>
          <pc:docMk/>
          <pc:sldMk cId="888550486" sldId="258"/>
        </pc:sldMkLst>
        <pc:spChg chg="del">
          <ac:chgData name="Sreehari K" userId="cde2a562-3be2-439c-a4f0-2a4f4cc86f12" providerId="ADAL" clId="{7FF3E110-63F0-454F-9BA4-3B76A2B8E87A}" dt="2023-09-26T18:41:58.309" v="606"/>
          <ac:spMkLst>
            <pc:docMk/>
            <pc:sldMk cId="888550486" sldId="258"/>
            <ac:spMk id="2" creationId="{ED3E4F49-C8B7-4539-B79B-9E80B815B5B9}"/>
          </ac:spMkLst>
        </pc:spChg>
        <pc:spChg chg="del">
          <ac:chgData name="Sreehari K" userId="cde2a562-3be2-439c-a4f0-2a4f4cc86f12" providerId="ADAL" clId="{7FF3E110-63F0-454F-9BA4-3B76A2B8E87A}" dt="2023-09-26T18:41:58.309" v="606"/>
          <ac:spMkLst>
            <pc:docMk/>
            <pc:sldMk cId="888550486" sldId="258"/>
            <ac:spMk id="3" creationId="{94E184EA-24F2-4290-AA73-080D19590DD9}"/>
          </ac:spMkLst>
        </pc:spChg>
        <pc:spChg chg="del">
          <ac:chgData name="Sreehari K" userId="cde2a562-3be2-439c-a4f0-2a4f4cc86f12" providerId="ADAL" clId="{7FF3E110-63F0-454F-9BA4-3B76A2B8E87A}" dt="2023-09-26T18:41:58.309" v="606"/>
          <ac:spMkLst>
            <pc:docMk/>
            <pc:sldMk cId="888550486" sldId="258"/>
            <ac:spMk id="4" creationId="{3BDA94F5-6E34-4310-8B35-CC98125EBDCC}"/>
          </ac:spMkLst>
        </pc:spChg>
        <pc:spChg chg="add mod">
          <ac:chgData name="Sreehari K" userId="cde2a562-3be2-439c-a4f0-2a4f4cc86f12" providerId="ADAL" clId="{7FF3E110-63F0-454F-9BA4-3B76A2B8E87A}" dt="2023-09-26T20:56:19.632" v="2395" actId="404"/>
          <ac:spMkLst>
            <pc:docMk/>
            <pc:sldMk cId="888550486" sldId="258"/>
            <ac:spMk id="5" creationId="{CD7DB8FC-F3A4-4BC7-B45D-4621B1500D2C}"/>
          </ac:spMkLst>
        </pc:spChg>
        <pc:spChg chg="add mod">
          <ac:chgData name="Sreehari K" userId="cde2a562-3be2-439c-a4f0-2a4f4cc86f12" providerId="ADAL" clId="{7FF3E110-63F0-454F-9BA4-3B76A2B8E87A}" dt="2023-09-26T20:56:16.044" v="2394" actId="404"/>
          <ac:spMkLst>
            <pc:docMk/>
            <pc:sldMk cId="888550486" sldId="258"/>
            <ac:spMk id="13" creationId="{F644D42B-9DC1-4CB2-BC88-6AB0C64CD681}"/>
          </ac:spMkLst>
        </pc:spChg>
        <pc:spChg chg="add mod">
          <ac:chgData name="Sreehari K" userId="cde2a562-3be2-439c-a4f0-2a4f4cc86f12" providerId="ADAL" clId="{7FF3E110-63F0-454F-9BA4-3B76A2B8E87A}" dt="2023-09-26T20:56:11.762" v="2393" actId="404"/>
          <ac:spMkLst>
            <pc:docMk/>
            <pc:sldMk cId="888550486" sldId="258"/>
            <ac:spMk id="14" creationId="{6A63457F-D034-4DDA-B5A7-386A5003FC1C}"/>
          </ac:spMkLst>
        </pc:spChg>
        <pc:spChg chg="mod">
          <ac:chgData name="Sreehari K" userId="cde2a562-3be2-439c-a4f0-2a4f4cc86f12" providerId="ADAL" clId="{7FF3E110-63F0-454F-9BA4-3B76A2B8E87A}" dt="2023-09-26T18:44:27.048" v="611" actId="20577"/>
          <ac:spMkLst>
            <pc:docMk/>
            <pc:sldMk cId="888550486" sldId="258"/>
            <ac:spMk id="33" creationId="{0D8DB40E-F981-4A16-B74E-C5C7B13973C8}"/>
          </ac:spMkLst>
        </pc:spChg>
        <pc:spChg chg="mod">
          <ac:chgData name="Sreehari K" userId="cde2a562-3be2-439c-a4f0-2a4f4cc86f12" providerId="ADAL" clId="{7FF3E110-63F0-454F-9BA4-3B76A2B8E87A}" dt="2023-09-26T18:45:25.515" v="612" actId="123"/>
          <ac:spMkLst>
            <pc:docMk/>
            <pc:sldMk cId="888550486" sldId="258"/>
            <ac:spMk id="39" creationId="{30B6F2CE-A719-4EFE-822B-225891723FE6}"/>
          </ac:spMkLst>
        </pc:spChg>
        <pc:grpChg chg="mod">
          <ac:chgData name="Sreehari K" userId="cde2a562-3be2-439c-a4f0-2a4f4cc86f12" providerId="ADAL" clId="{7FF3E110-63F0-454F-9BA4-3B76A2B8E87A}" dt="2023-09-26T18:45:53.581" v="630" actId="1035"/>
          <ac:grpSpMkLst>
            <pc:docMk/>
            <pc:sldMk cId="888550486" sldId="258"/>
            <ac:grpSpMk id="38" creationId="{999539B9-5A34-477F-9AC0-A6AB8801B540}"/>
          </ac:grpSpMkLst>
        </pc:grpChg>
      </pc:sldChg>
      <pc:sldChg chg="delSp modSp modAnim">
        <pc:chgData name="Sreehari K" userId="cde2a562-3be2-439c-a4f0-2a4f4cc86f12" providerId="ADAL" clId="{7FF3E110-63F0-454F-9BA4-3B76A2B8E87A}" dt="2023-09-26T21:16:44.135" v="2480"/>
        <pc:sldMkLst>
          <pc:docMk/>
          <pc:sldMk cId="3884485141" sldId="259"/>
        </pc:sldMkLst>
        <pc:spChg chg="mod">
          <ac:chgData name="Sreehari K" userId="cde2a562-3be2-439c-a4f0-2a4f4cc86f12" providerId="ADAL" clId="{7FF3E110-63F0-454F-9BA4-3B76A2B8E87A}" dt="2023-09-26T18:50:34.121" v="668" actId="123"/>
          <ac:spMkLst>
            <pc:docMk/>
            <pc:sldMk cId="3884485141" sldId="259"/>
            <ac:spMk id="2" creationId="{8820FC45-9A2A-4B20-959A-0F14D61B1CA6}"/>
          </ac:spMkLst>
        </pc:spChg>
        <pc:spChg chg="mod">
          <ac:chgData name="Sreehari K" userId="cde2a562-3be2-439c-a4f0-2a4f4cc86f12" providerId="ADAL" clId="{7FF3E110-63F0-454F-9BA4-3B76A2B8E87A}" dt="2023-09-26T18:50:52.903" v="669" actId="207"/>
          <ac:spMkLst>
            <pc:docMk/>
            <pc:sldMk cId="3884485141" sldId="259"/>
            <ac:spMk id="9" creationId="{26BBF526-9A82-4C33-A750-B5F4C16BF34C}"/>
          </ac:spMkLst>
        </pc:spChg>
        <pc:spChg chg="del">
          <ac:chgData name="Sreehari K" userId="cde2a562-3be2-439c-a4f0-2a4f4cc86f12" providerId="ADAL" clId="{7FF3E110-63F0-454F-9BA4-3B76A2B8E87A}" dt="2023-09-26T18:41:58.309" v="606"/>
          <ac:spMkLst>
            <pc:docMk/>
            <pc:sldMk cId="3884485141" sldId="259"/>
            <ac:spMk id="10" creationId="{E3E4CAB4-BE8A-472A-B747-3B4FFECA25CC}"/>
          </ac:spMkLst>
        </pc:spChg>
        <pc:spChg chg="del">
          <ac:chgData name="Sreehari K" userId="cde2a562-3be2-439c-a4f0-2a4f4cc86f12" providerId="ADAL" clId="{7FF3E110-63F0-454F-9BA4-3B76A2B8E87A}" dt="2023-09-26T18:41:58.309" v="606"/>
          <ac:spMkLst>
            <pc:docMk/>
            <pc:sldMk cId="3884485141" sldId="259"/>
            <ac:spMk id="11" creationId="{2DD6D0AB-5868-4ADC-B87E-5E0CEEAFD4FF}"/>
          </ac:spMkLst>
        </pc:spChg>
        <pc:spChg chg="del">
          <ac:chgData name="Sreehari K" userId="cde2a562-3be2-439c-a4f0-2a4f4cc86f12" providerId="ADAL" clId="{7FF3E110-63F0-454F-9BA4-3B76A2B8E87A}" dt="2023-09-26T18:41:58.309" v="606"/>
          <ac:spMkLst>
            <pc:docMk/>
            <pc:sldMk cId="3884485141" sldId="259"/>
            <ac:spMk id="12" creationId="{91748541-1A3E-4E00-A2BA-430AD73FBAC1}"/>
          </ac:spMkLst>
        </pc:spChg>
      </pc:sldChg>
      <pc:sldChg chg="delSp mod modTransition modShow">
        <pc:chgData name="Sreehari K" userId="cde2a562-3be2-439c-a4f0-2a4f4cc86f12" providerId="ADAL" clId="{7FF3E110-63F0-454F-9BA4-3B76A2B8E87A}" dt="2023-09-26T21:14:48.137" v="2478"/>
        <pc:sldMkLst>
          <pc:docMk/>
          <pc:sldMk cId="529687763" sldId="261"/>
        </pc:sldMkLst>
        <pc:spChg chg="del">
          <ac:chgData name="Sreehari K" userId="cde2a562-3be2-439c-a4f0-2a4f4cc86f12" providerId="ADAL" clId="{7FF3E110-63F0-454F-9BA4-3B76A2B8E87A}" dt="2023-09-26T18:41:58.309" v="606"/>
          <ac:spMkLst>
            <pc:docMk/>
            <pc:sldMk cId="529687763" sldId="261"/>
            <ac:spMk id="2" creationId="{2009E773-7173-4594-89D8-08D9A4EC9159}"/>
          </ac:spMkLst>
        </pc:spChg>
        <pc:spChg chg="del">
          <ac:chgData name="Sreehari K" userId="cde2a562-3be2-439c-a4f0-2a4f4cc86f12" providerId="ADAL" clId="{7FF3E110-63F0-454F-9BA4-3B76A2B8E87A}" dt="2023-09-26T18:41:58.309" v="606"/>
          <ac:spMkLst>
            <pc:docMk/>
            <pc:sldMk cId="529687763" sldId="261"/>
            <ac:spMk id="3" creationId="{2762BECF-50D4-4F1A-9B37-21BD3207A3A1}"/>
          </ac:spMkLst>
        </pc:spChg>
        <pc:spChg chg="del">
          <ac:chgData name="Sreehari K" userId="cde2a562-3be2-439c-a4f0-2a4f4cc86f12" providerId="ADAL" clId="{7FF3E110-63F0-454F-9BA4-3B76A2B8E87A}" dt="2023-09-26T18:41:58.309" v="606"/>
          <ac:spMkLst>
            <pc:docMk/>
            <pc:sldMk cId="529687763" sldId="261"/>
            <ac:spMk id="4" creationId="{1FF988C5-B644-4734-95D4-03F5034840D9}"/>
          </ac:spMkLst>
        </pc:spChg>
      </pc:sldChg>
      <pc:sldChg chg="addSp delSp modSp ord">
        <pc:chgData name="Sreehari K" userId="cde2a562-3be2-439c-a4f0-2a4f4cc86f12" providerId="ADAL" clId="{7FF3E110-63F0-454F-9BA4-3B76A2B8E87A}" dt="2023-09-27T03:39:01.458" v="2732" actId="1076"/>
        <pc:sldMkLst>
          <pc:docMk/>
          <pc:sldMk cId="4179322428" sldId="263"/>
        </pc:sldMkLst>
        <pc:spChg chg="mod">
          <ac:chgData name="Sreehari K" userId="cde2a562-3be2-439c-a4f0-2a4f4cc86f12" providerId="ADAL" clId="{7FF3E110-63F0-454F-9BA4-3B76A2B8E87A}" dt="2023-09-27T03:39:01.458" v="2732" actId="1076"/>
          <ac:spMkLst>
            <pc:docMk/>
            <pc:sldMk cId="4179322428" sldId="263"/>
            <ac:spMk id="2" creationId="{994E4A2F-3677-464B-AB91-575007710448}"/>
          </ac:spMkLst>
        </pc:spChg>
        <pc:spChg chg="mod">
          <ac:chgData name="Sreehari K" userId="cde2a562-3be2-439c-a4f0-2a4f4cc86f12" providerId="ADAL" clId="{7FF3E110-63F0-454F-9BA4-3B76A2B8E87A}" dt="2023-09-26T21:06:53.056" v="2468" actId="1076"/>
          <ac:spMkLst>
            <pc:docMk/>
            <pc:sldMk cId="4179322428" sldId="263"/>
            <ac:spMk id="4" creationId="{F036E42B-FDF9-41BE-BEB0-432B91F3CF74}"/>
          </ac:spMkLst>
        </pc:spChg>
        <pc:spChg chg="del">
          <ac:chgData name="Sreehari K" userId="cde2a562-3be2-439c-a4f0-2a4f4cc86f12" providerId="ADAL" clId="{7FF3E110-63F0-454F-9BA4-3B76A2B8E87A}" dt="2023-09-26T18:41:58.309" v="606"/>
          <ac:spMkLst>
            <pc:docMk/>
            <pc:sldMk cId="4179322428" sldId="263"/>
            <ac:spMk id="5" creationId="{01AAFF08-AE27-4CE9-A564-CCB6518DBDA4}"/>
          </ac:spMkLst>
        </pc:spChg>
        <pc:spChg chg="del">
          <ac:chgData name="Sreehari K" userId="cde2a562-3be2-439c-a4f0-2a4f4cc86f12" providerId="ADAL" clId="{7FF3E110-63F0-454F-9BA4-3B76A2B8E87A}" dt="2023-09-26T18:41:58.309" v="606"/>
          <ac:spMkLst>
            <pc:docMk/>
            <pc:sldMk cId="4179322428" sldId="263"/>
            <ac:spMk id="6" creationId="{5941B4F7-9AB1-4273-B722-7FD1FEDD6FF1}"/>
          </ac:spMkLst>
        </pc:spChg>
        <pc:spChg chg="del">
          <ac:chgData name="Sreehari K" userId="cde2a562-3be2-439c-a4f0-2a4f4cc86f12" providerId="ADAL" clId="{7FF3E110-63F0-454F-9BA4-3B76A2B8E87A}" dt="2023-09-26T18:41:58.309" v="606"/>
          <ac:spMkLst>
            <pc:docMk/>
            <pc:sldMk cId="4179322428" sldId="263"/>
            <ac:spMk id="7" creationId="{55BA01B3-C9BE-455B-A7FC-C5EA372D1E6B}"/>
          </ac:spMkLst>
        </pc:spChg>
        <pc:spChg chg="mod">
          <ac:chgData name="Sreehari K" userId="cde2a562-3be2-439c-a4f0-2a4f4cc86f12" providerId="ADAL" clId="{7FF3E110-63F0-454F-9BA4-3B76A2B8E87A}" dt="2023-09-27T03:01:45.331" v="2553" actId="1076"/>
          <ac:spMkLst>
            <pc:docMk/>
            <pc:sldMk cId="4179322428" sldId="263"/>
            <ac:spMk id="10" creationId="{C521C91C-DF60-4369-AF7D-ED82C44B2407}"/>
          </ac:spMkLst>
        </pc:spChg>
        <pc:spChg chg="add mod">
          <ac:chgData name="Sreehari K" userId="cde2a562-3be2-439c-a4f0-2a4f4cc86f12" providerId="ADAL" clId="{7FF3E110-63F0-454F-9BA4-3B76A2B8E87A}" dt="2023-09-27T03:13:06.251" v="2609" actId="1037"/>
          <ac:spMkLst>
            <pc:docMk/>
            <pc:sldMk cId="4179322428" sldId="263"/>
            <ac:spMk id="11" creationId="{88C8DB1F-211A-460E-8793-FB7C03F35FA1}"/>
          </ac:spMkLst>
        </pc:spChg>
        <pc:spChg chg="add mod">
          <ac:chgData name="Sreehari K" userId="cde2a562-3be2-439c-a4f0-2a4f4cc86f12" providerId="ADAL" clId="{7FF3E110-63F0-454F-9BA4-3B76A2B8E87A}" dt="2023-09-27T03:14:11.595" v="2661" actId="1076"/>
          <ac:spMkLst>
            <pc:docMk/>
            <pc:sldMk cId="4179322428" sldId="263"/>
            <ac:spMk id="12" creationId="{9076B3A7-07FC-4FED-A2C1-9DFDA1F1BF42}"/>
          </ac:spMkLst>
        </pc:spChg>
        <pc:graphicFrameChg chg="mod modGraphic">
          <ac:chgData name="Sreehari K" userId="cde2a562-3be2-439c-a4f0-2a4f4cc86f12" providerId="ADAL" clId="{7FF3E110-63F0-454F-9BA4-3B76A2B8E87A}" dt="2023-09-27T03:01:52.351" v="2554" actId="2711"/>
          <ac:graphicFrameMkLst>
            <pc:docMk/>
            <pc:sldMk cId="4179322428" sldId="263"/>
            <ac:graphicFrameMk id="3" creationId="{16810F11-0317-4EAA-B6AF-F0EFB113098D}"/>
          </ac:graphicFrameMkLst>
        </pc:graphicFrameChg>
        <pc:picChg chg="add del mod">
          <ac:chgData name="Sreehari K" userId="cde2a562-3be2-439c-a4f0-2a4f4cc86f12" providerId="ADAL" clId="{7FF3E110-63F0-454F-9BA4-3B76A2B8E87A}" dt="2023-09-26T21:08:29.548" v="2476" actId="478"/>
          <ac:picMkLst>
            <pc:docMk/>
            <pc:sldMk cId="4179322428" sldId="263"/>
            <ac:picMk id="8" creationId="{DC6A862A-1AA2-43F8-9DAA-05A2D7B603A9}"/>
          </ac:picMkLst>
        </pc:picChg>
        <pc:picChg chg="add mod">
          <ac:chgData name="Sreehari K" userId="cde2a562-3be2-439c-a4f0-2a4f4cc86f12" providerId="ADAL" clId="{7FF3E110-63F0-454F-9BA4-3B76A2B8E87A}" dt="2023-09-27T03:12:24.946" v="2566" actId="1076"/>
          <ac:picMkLst>
            <pc:docMk/>
            <pc:sldMk cId="4179322428" sldId="263"/>
            <ac:picMk id="9" creationId="{B82AC4D3-BEB5-432D-88DA-47CB8169A61E}"/>
          </ac:picMkLst>
        </pc:picChg>
      </pc:sldChg>
      <pc:sldChg chg="addSp delSp modSp modAnim">
        <pc:chgData name="Sreehari K" userId="cde2a562-3be2-439c-a4f0-2a4f4cc86f12" providerId="ADAL" clId="{7FF3E110-63F0-454F-9BA4-3B76A2B8E87A}" dt="2023-09-26T21:17:26.658" v="2482"/>
        <pc:sldMkLst>
          <pc:docMk/>
          <pc:sldMk cId="532645520" sldId="264"/>
        </pc:sldMkLst>
        <pc:spChg chg="add del mod">
          <ac:chgData name="Sreehari K" userId="cde2a562-3be2-439c-a4f0-2a4f4cc86f12" providerId="ADAL" clId="{7FF3E110-63F0-454F-9BA4-3B76A2B8E87A}" dt="2023-09-26T19:42:07.948" v="1341" actId="20577"/>
          <ac:spMkLst>
            <pc:docMk/>
            <pc:sldMk cId="532645520" sldId="264"/>
            <ac:spMk id="2" creationId="{16A0E075-46D0-4CF0-97C1-94B2EE392EA0}"/>
          </ac:spMkLst>
        </pc:spChg>
        <pc:spChg chg="del">
          <ac:chgData name="Sreehari K" userId="cde2a562-3be2-439c-a4f0-2a4f4cc86f12" providerId="ADAL" clId="{7FF3E110-63F0-454F-9BA4-3B76A2B8E87A}" dt="2023-09-26T18:41:58.309" v="606"/>
          <ac:spMkLst>
            <pc:docMk/>
            <pc:sldMk cId="532645520" sldId="264"/>
            <ac:spMk id="3" creationId="{35287350-133C-4DEB-AC17-C2E017A8EBE9}"/>
          </ac:spMkLst>
        </pc:spChg>
        <pc:spChg chg="del">
          <ac:chgData name="Sreehari K" userId="cde2a562-3be2-439c-a4f0-2a4f4cc86f12" providerId="ADAL" clId="{7FF3E110-63F0-454F-9BA4-3B76A2B8E87A}" dt="2023-09-26T18:41:58.309" v="606"/>
          <ac:spMkLst>
            <pc:docMk/>
            <pc:sldMk cId="532645520" sldId="264"/>
            <ac:spMk id="4" creationId="{690AFC25-C62A-4FCF-BCA2-9DF1B5EF09C2}"/>
          </ac:spMkLst>
        </pc:spChg>
        <pc:spChg chg="del">
          <ac:chgData name="Sreehari K" userId="cde2a562-3be2-439c-a4f0-2a4f4cc86f12" providerId="ADAL" clId="{7FF3E110-63F0-454F-9BA4-3B76A2B8E87A}" dt="2023-09-26T18:41:58.309" v="606"/>
          <ac:spMkLst>
            <pc:docMk/>
            <pc:sldMk cId="532645520" sldId="264"/>
            <ac:spMk id="5" creationId="{5B92CF7F-6888-4C12-81DD-04514F9027DB}"/>
          </ac:spMkLst>
        </pc:spChg>
        <pc:spChg chg="mod">
          <ac:chgData name="Sreehari K" userId="cde2a562-3be2-439c-a4f0-2a4f4cc86f12" providerId="ADAL" clId="{7FF3E110-63F0-454F-9BA4-3B76A2B8E87A}" dt="2023-09-26T20:44:21.231" v="2289" actId="1076"/>
          <ac:spMkLst>
            <pc:docMk/>
            <pc:sldMk cId="532645520" sldId="264"/>
            <ac:spMk id="21" creationId="{21705685-A07E-4961-976E-855F51D2D072}"/>
          </ac:spMkLst>
        </pc:spChg>
        <pc:spChg chg="add del mod">
          <ac:chgData name="Sreehari K" userId="cde2a562-3be2-439c-a4f0-2a4f4cc86f12" providerId="ADAL" clId="{7FF3E110-63F0-454F-9BA4-3B76A2B8E87A}" dt="2023-09-26T19:33:48.541" v="900" actId="478"/>
          <ac:spMkLst>
            <pc:docMk/>
            <pc:sldMk cId="532645520" sldId="264"/>
            <ac:spMk id="22" creationId="{7D13C076-57D0-40D6-8A0B-42A9C0A18B38}"/>
          </ac:spMkLst>
        </pc:spChg>
        <pc:spChg chg="add del mod">
          <ac:chgData name="Sreehari K" userId="cde2a562-3be2-439c-a4f0-2a4f4cc86f12" providerId="ADAL" clId="{7FF3E110-63F0-454F-9BA4-3B76A2B8E87A}" dt="2023-09-26T19:33:48.541" v="900" actId="478"/>
          <ac:spMkLst>
            <pc:docMk/>
            <pc:sldMk cId="532645520" sldId="264"/>
            <ac:spMk id="23" creationId="{5AFEE6DD-E93B-483C-9A54-35C7B87ED1F6}"/>
          </ac:spMkLst>
        </pc:spChg>
        <pc:grpChg chg="mod">
          <ac:chgData name="Sreehari K" userId="cde2a562-3be2-439c-a4f0-2a4f4cc86f12" providerId="ADAL" clId="{7FF3E110-63F0-454F-9BA4-3B76A2B8E87A}" dt="2023-09-26T19:33:32.032" v="897" actId="1076"/>
          <ac:grpSpMkLst>
            <pc:docMk/>
            <pc:sldMk cId="532645520" sldId="264"/>
            <ac:grpSpMk id="17" creationId="{588BA21A-F025-4D8A-B23D-F48DA10FFBE3}"/>
          </ac:grpSpMkLst>
        </pc:grpChg>
      </pc:sldChg>
      <pc:sldChg chg="addSp delSp modSp">
        <pc:chgData name="Sreehari K" userId="cde2a562-3be2-439c-a4f0-2a4f4cc86f12" providerId="ADAL" clId="{7FF3E110-63F0-454F-9BA4-3B76A2B8E87A}" dt="2023-09-26T20:44:14.531" v="2288" actId="1076"/>
        <pc:sldMkLst>
          <pc:docMk/>
          <pc:sldMk cId="331766445" sldId="265"/>
        </pc:sldMkLst>
        <pc:spChg chg="add mod">
          <ac:chgData name="Sreehari K" userId="cde2a562-3be2-439c-a4f0-2a4f4cc86f12" providerId="ADAL" clId="{7FF3E110-63F0-454F-9BA4-3B76A2B8E87A}" dt="2023-09-26T20:44:08.362" v="2287" actId="1035"/>
          <ac:spMkLst>
            <pc:docMk/>
            <pc:sldMk cId="331766445" sldId="265"/>
            <ac:spMk id="2" creationId="{7A87ED1F-92E7-4BD1-A1AC-E579E65D80BD}"/>
          </ac:spMkLst>
        </pc:spChg>
        <pc:spChg chg="add mod">
          <ac:chgData name="Sreehari K" userId="cde2a562-3be2-439c-a4f0-2a4f4cc86f12" providerId="ADAL" clId="{7FF3E110-63F0-454F-9BA4-3B76A2B8E87A}" dt="2023-09-26T20:44:14.531" v="2288" actId="1076"/>
          <ac:spMkLst>
            <pc:docMk/>
            <pc:sldMk cId="331766445" sldId="265"/>
            <ac:spMk id="3" creationId="{642100B2-3F5C-49A3-8FE9-457260B56D1C}"/>
          </ac:spMkLst>
        </pc:spChg>
        <pc:spChg chg="del">
          <ac:chgData name="Sreehari K" userId="cde2a562-3be2-439c-a4f0-2a4f4cc86f12" providerId="ADAL" clId="{7FF3E110-63F0-454F-9BA4-3B76A2B8E87A}" dt="2023-09-26T18:41:58.309" v="606"/>
          <ac:spMkLst>
            <pc:docMk/>
            <pc:sldMk cId="331766445" sldId="265"/>
            <ac:spMk id="4" creationId="{490C09E5-5BF4-4344-9853-9A4C35D42988}"/>
          </ac:spMkLst>
        </pc:spChg>
        <pc:spChg chg="del">
          <ac:chgData name="Sreehari K" userId="cde2a562-3be2-439c-a4f0-2a4f4cc86f12" providerId="ADAL" clId="{7FF3E110-63F0-454F-9BA4-3B76A2B8E87A}" dt="2023-09-26T18:41:58.309" v="606"/>
          <ac:spMkLst>
            <pc:docMk/>
            <pc:sldMk cId="331766445" sldId="265"/>
            <ac:spMk id="5" creationId="{BE85DE71-3028-49AF-A6AE-2D8E33D9CF42}"/>
          </ac:spMkLst>
        </pc:spChg>
        <pc:spChg chg="del">
          <ac:chgData name="Sreehari K" userId="cde2a562-3be2-439c-a4f0-2a4f4cc86f12" providerId="ADAL" clId="{7FF3E110-63F0-454F-9BA4-3B76A2B8E87A}" dt="2023-09-26T18:41:58.309" v="606"/>
          <ac:spMkLst>
            <pc:docMk/>
            <pc:sldMk cId="331766445" sldId="265"/>
            <ac:spMk id="6" creationId="{0349FF07-DC88-4104-B73E-0F306C6775E7}"/>
          </ac:spMkLst>
        </pc:spChg>
      </pc:sldChg>
      <pc:sldChg chg="addSp delSp modSp new add setBg">
        <pc:chgData name="Sreehari K" userId="cde2a562-3be2-439c-a4f0-2a4f4cc86f12" providerId="ADAL" clId="{7FF3E110-63F0-454F-9BA4-3B76A2B8E87A}" dt="2023-09-26T20:51:13.448" v="2356" actId="692"/>
        <pc:sldMkLst>
          <pc:docMk/>
          <pc:sldMk cId="3136242741" sldId="266"/>
        </pc:sldMkLst>
        <pc:spChg chg="add mod">
          <ac:chgData name="Sreehari K" userId="cde2a562-3be2-439c-a4f0-2a4f4cc86f12" providerId="ADAL" clId="{7FF3E110-63F0-454F-9BA4-3B76A2B8E87A}" dt="2023-09-26T20:51:13.448" v="2356" actId="692"/>
          <ac:spMkLst>
            <pc:docMk/>
            <pc:sldMk cId="3136242741" sldId="266"/>
            <ac:spMk id="4" creationId="{F6D08F20-E9BE-4854-82CD-FF7B3EEDE0A0}"/>
          </ac:spMkLst>
        </pc:spChg>
        <pc:picChg chg="add del mod">
          <ac:chgData name="Sreehari K" userId="cde2a562-3be2-439c-a4f0-2a4f4cc86f12" providerId="ADAL" clId="{7FF3E110-63F0-454F-9BA4-3B76A2B8E87A}" dt="2023-09-26T20:48:10.746" v="2294" actId="931"/>
          <ac:picMkLst>
            <pc:docMk/>
            <pc:sldMk cId="3136242741" sldId="266"/>
            <ac:picMk id="3" creationId="{A5203CEF-541F-493D-B0B3-F604448991F0}"/>
          </ac:picMkLst>
        </pc:picChg>
      </pc:sldChg>
      <pc:sldChg chg="addSp delSp modSp new add">
        <pc:chgData name="Sreehari K" userId="cde2a562-3be2-439c-a4f0-2a4f4cc86f12" providerId="ADAL" clId="{7FF3E110-63F0-454F-9BA4-3B76A2B8E87A}" dt="2023-09-27T03:39:33.496" v="2740" actId="123"/>
        <pc:sldMkLst>
          <pc:docMk/>
          <pc:sldMk cId="4014346370" sldId="267"/>
        </pc:sldMkLst>
        <pc:spChg chg="add">
          <ac:chgData name="Sreehari K" userId="cde2a562-3be2-439c-a4f0-2a4f4cc86f12" providerId="ADAL" clId="{7FF3E110-63F0-454F-9BA4-3B76A2B8E87A}" dt="2023-09-27T03:32:04.507" v="2664"/>
          <ac:spMkLst>
            <pc:docMk/>
            <pc:sldMk cId="4014346370" sldId="267"/>
            <ac:spMk id="2" creationId="{F4B74876-F33E-4F31-BD19-80F4B0B2598D}"/>
          </ac:spMkLst>
        </pc:spChg>
        <pc:spChg chg="add del">
          <ac:chgData name="Sreehari K" userId="cde2a562-3be2-439c-a4f0-2a4f4cc86f12" providerId="ADAL" clId="{7FF3E110-63F0-454F-9BA4-3B76A2B8E87A}" dt="2023-09-27T03:32:11.900" v="2666"/>
          <ac:spMkLst>
            <pc:docMk/>
            <pc:sldMk cId="4014346370" sldId="267"/>
            <ac:spMk id="3" creationId="{C0276C4E-CC13-454A-9A88-34AD4EA31A32}"/>
          </ac:spMkLst>
        </pc:spChg>
        <pc:spChg chg="add mod">
          <ac:chgData name="Sreehari K" userId="cde2a562-3be2-439c-a4f0-2a4f4cc86f12" providerId="ADAL" clId="{7FF3E110-63F0-454F-9BA4-3B76A2B8E87A}" dt="2023-09-27T03:32:21.508" v="2677" actId="20577"/>
          <ac:spMkLst>
            <pc:docMk/>
            <pc:sldMk cId="4014346370" sldId="267"/>
            <ac:spMk id="4" creationId="{B669394D-0788-4A6D-9DF9-2A3277261878}"/>
          </ac:spMkLst>
        </pc:spChg>
        <pc:spChg chg="add del mod">
          <ac:chgData name="Sreehari K" userId="cde2a562-3be2-439c-a4f0-2a4f4cc86f12" providerId="ADAL" clId="{7FF3E110-63F0-454F-9BA4-3B76A2B8E87A}" dt="2023-09-27T03:32:36.315" v="2683"/>
          <ac:spMkLst>
            <pc:docMk/>
            <pc:sldMk cId="4014346370" sldId="267"/>
            <ac:spMk id="5" creationId="{B8B56BC6-474E-4BA4-8F82-F31FB2D7396D}"/>
          </ac:spMkLst>
        </pc:spChg>
        <pc:spChg chg="add mod">
          <ac:chgData name="Sreehari K" userId="cde2a562-3be2-439c-a4f0-2a4f4cc86f12" providerId="ADAL" clId="{7FF3E110-63F0-454F-9BA4-3B76A2B8E87A}" dt="2023-09-27T03:39:33.496" v="2740" actId="123"/>
          <ac:spMkLst>
            <pc:docMk/>
            <pc:sldMk cId="4014346370" sldId="267"/>
            <ac:spMk id="6" creationId="{DE9AE3D1-FAB4-479D-A2B1-6E2613A05A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37BB7D-FB4D-41B9-AF92-C6ACE97B4A6D}"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DF625-8CFB-456F-8ECA-49BCC604928C}" type="slidenum">
              <a:rPr lang="en-US" smtClean="0"/>
              <a:t>‹#›</a:t>
            </a:fld>
            <a:endParaRPr lang="en-US"/>
          </a:p>
        </p:txBody>
      </p:sp>
    </p:spTree>
    <p:extLst>
      <p:ext uri="{BB962C8B-B14F-4D97-AF65-F5344CB8AC3E}">
        <p14:creationId xmlns:p14="http://schemas.microsoft.com/office/powerpoint/2010/main" val="2055391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F44F-38A5-4653-B9B9-9A8CA05FD2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D05D34-86EE-4AC4-BDD9-A284B3BDF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8556D2-3876-41C0-8A5E-5326AB879D02}"/>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98C7BE1B-5AB8-415C-8084-A62D0BFE0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E6DA7-4051-4A4C-999F-F665ACA596E0}"/>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4113066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BDB97-B476-48F7-9504-C6C728A1B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C80C18-F125-42C5-BA4B-1F01C75F86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792B5-52A9-4A39-A2FE-61B7F7BF726C}"/>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0B671C03-AB05-419E-A397-2C5BEAB19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26735-9A61-4199-A8FC-805F540D339B}"/>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30466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2A4EF1-9D3C-4E5B-8924-A6662B0119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92EAB2-8DF0-4620-81D8-322E16C63F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FB50F-29DA-4F65-A4A5-19D7859A7504}"/>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7BAA9E9A-24D6-4FBA-AF56-20E002FA0D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20B31-A29F-4F00-8504-A4CB9AC343F7}"/>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4283784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8951-191C-460F-9038-8411B19D60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F9FB8C-A7FA-4799-94FA-E85D34A3E0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D5629-FD55-472F-98D1-150EAC4A1EEB}"/>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A8205AEF-D871-49DD-A864-E113052DD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36BC5-EF68-41C8-B7C3-610FC8560456}"/>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60125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380F-C5C3-4AAB-88B5-725B03865C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AFE98E-76EC-4662-8037-1A35CBCDD1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CCC229D-13A8-4DCC-879C-818BE00C215D}"/>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E105A1B7-54C4-4950-B1CA-5E3B24763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1B16F8-CB8F-4485-8C14-247390E794A1}"/>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112307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C8E7-E7D7-4AF9-B9C4-51EC235B7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E2B05-C0E9-4E62-B7FD-A784565A17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B9FEB9-FCC3-4B6C-9FD9-894FB5BCBC6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3616B5-2C02-4380-A2C7-AB39A67F7051}"/>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6" name="Footer Placeholder 5">
            <a:extLst>
              <a:ext uri="{FF2B5EF4-FFF2-40B4-BE49-F238E27FC236}">
                <a16:creationId xmlns:a16="http://schemas.microsoft.com/office/drawing/2014/main" id="{82E6FE42-072E-407F-BFE7-B7A143C45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68A9CB-0F69-453D-84F7-1B4558AAA0C8}"/>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445523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317D1-FEB7-42C2-8B44-80FACF16311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6929BB-2AD4-4EBA-A925-A691D150C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7C2E18-F37D-4432-BD11-744BD831C3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DAE90C-B85B-4E84-A148-3B10DBEE0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7B62426-824D-47A8-A455-5B3781FD0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21854A-BE52-4A47-82D9-8BA7BAD4DD83}"/>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8" name="Footer Placeholder 7">
            <a:extLst>
              <a:ext uri="{FF2B5EF4-FFF2-40B4-BE49-F238E27FC236}">
                <a16:creationId xmlns:a16="http://schemas.microsoft.com/office/drawing/2014/main" id="{25F652C3-2C37-4704-8FB9-EBF6039963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BAE7A0-46DA-4232-9AE7-F32155D32586}"/>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138538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DFA7-0B10-4243-AAA5-80A4D593F3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ACC92D-0023-4A03-9EA4-E0F18820333A}"/>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4" name="Footer Placeholder 3">
            <a:extLst>
              <a:ext uri="{FF2B5EF4-FFF2-40B4-BE49-F238E27FC236}">
                <a16:creationId xmlns:a16="http://schemas.microsoft.com/office/drawing/2014/main" id="{D0DCF80A-1591-4F03-A8B4-AF883211B6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3B1ED9-422C-4A37-A344-8B84B24317C6}"/>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48980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1B89AE-6A17-439B-9840-782638D55BBC}"/>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3" name="Footer Placeholder 2">
            <a:extLst>
              <a:ext uri="{FF2B5EF4-FFF2-40B4-BE49-F238E27FC236}">
                <a16:creationId xmlns:a16="http://schemas.microsoft.com/office/drawing/2014/main" id="{13AFC987-A561-4089-9C49-18986D3244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4EAACC-78CD-4C55-BE60-48511865C8D0}"/>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1085925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73DDE-1483-404E-A6B3-7D88C6E84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BF10EF-E4E4-4A33-8159-FD463F54E9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D544C7-EDD2-4500-B7E5-A84DE1A86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5909B2-AA49-4DED-9316-9F9D1F09CCC4}"/>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6" name="Footer Placeholder 5">
            <a:extLst>
              <a:ext uri="{FF2B5EF4-FFF2-40B4-BE49-F238E27FC236}">
                <a16:creationId xmlns:a16="http://schemas.microsoft.com/office/drawing/2014/main" id="{D7E2511A-14DE-44D4-8811-5B61E433EA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A4EFC-44C7-49BA-AD2B-1A0AAD29F744}"/>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411451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D56F-135D-4CB8-9C53-BB7F03A19B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B150C6-6719-4E93-9751-A7162BE908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DC739-0F9A-4978-BA72-DA28BEB8E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4E02AA3-D349-4DF4-AE7C-64E373685B35}"/>
              </a:ext>
            </a:extLst>
          </p:cNvPr>
          <p:cNvSpPr>
            <a:spLocks noGrp="1"/>
          </p:cNvSpPr>
          <p:nvPr>
            <p:ph type="dt" sz="half" idx="10"/>
          </p:nvPr>
        </p:nvSpPr>
        <p:spPr/>
        <p:txBody>
          <a:bodyPr/>
          <a:lstStyle/>
          <a:p>
            <a:fld id="{28B289FE-B432-4CF1-9114-00621C79FD1E}" type="datetimeFigureOut">
              <a:rPr lang="en-US" smtClean="0"/>
              <a:t>9/26/2023</a:t>
            </a:fld>
            <a:endParaRPr lang="en-US"/>
          </a:p>
        </p:txBody>
      </p:sp>
      <p:sp>
        <p:nvSpPr>
          <p:cNvPr id="6" name="Footer Placeholder 5">
            <a:extLst>
              <a:ext uri="{FF2B5EF4-FFF2-40B4-BE49-F238E27FC236}">
                <a16:creationId xmlns:a16="http://schemas.microsoft.com/office/drawing/2014/main" id="{42952D2A-BD0C-4DAA-8077-437B326239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21E34-8C23-43BD-8857-6CDB668BDE29}"/>
              </a:ext>
            </a:extLst>
          </p:cNvPr>
          <p:cNvSpPr>
            <a:spLocks noGrp="1"/>
          </p:cNvSpPr>
          <p:nvPr>
            <p:ph type="sldNum" sz="quarter" idx="12"/>
          </p:nvPr>
        </p:nvSpPr>
        <p:spPr/>
        <p:txBody>
          <a:bodyPr/>
          <a:lstStyle/>
          <a:p>
            <a:fld id="{21E3D798-FD38-46EB-B277-09963847886C}" type="slidenum">
              <a:rPr lang="en-US" smtClean="0"/>
              <a:t>‹#›</a:t>
            </a:fld>
            <a:endParaRPr lang="en-US"/>
          </a:p>
        </p:txBody>
      </p:sp>
    </p:spTree>
    <p:extLst>
      <p:ext uri="{BB962C8B-B14F-4D97-AF65-F5344CB8AC3E}">
        <p14:creationId xmlns:p14="http://schemas.microsoft.com/office/powerpoint/2010/main" val="536985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5E416C-72A2-46F8-84D5-0179271F1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7F64E-859F-458D-94BD-3EA924442A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98FAB-C7C6-469B-AD7D-FB6F47EC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B289FE-B432-4CF1-9114-00621C79FD1E}" type="datetimeFigureOut">
              <a:rPr lang="en-US" smtClean="0"/>
              <a:t>9/26/2023</a:t>
            </a:fld>
            <a:endParaRPr lang="en-US"/>
          </a:p>
        </p:txBody>
      </p:sp>
      <p:sp>
        <p:nvSpPr>
          <p:cNvPr id="5" name="Footer Placeholder 4">
            <a:extLst>
              <a:ext uri="{FF2B5EF4-FFF2-40B4-BE49-F238E27FC236}">
                <a16:creationId xmlns:a16="http://schemas.microsoft.com/office/drawing/2014/main" id="{369575F3-0896-4453-AA63-7C75A574F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55E1C8-A07D-4563-BE5E-69E093348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E3D798-FD38-46EB-B277-09963847886C}" type="slidenum">
              <a:rPr lang="en-US" smtClean="0"/>
              <a:t>‹#›</a:t>
            </a:fld>
            <a:endParaRPr lang="en-US"/>
          </a:p>
        </p:txBody>
      </p:sp>
    </p:spTree>
    <p:extLst>
      <p:ext uri="{BB962C8B-B14F-4D97-AF65-F5344CB8AC3E}">
        <p14:creationId xmlns:p14="http://schemas.microsoft.com/office/powerpoint/2010/main" val="3242489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07/s40808-022-01433-3"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36A18-71F3-42C5-B894-02ADFA5240E4}"/>
              </a:ext>
            </a:extLst>
          </p:cNvPr>
          <p:cNvSpPr>
            <a:spLocks noGrp="1"/>
          </p:cNvSpPr>
          <p:nvPr>
            <p:ph type="ctrTitle"/>
          </p:nvPr>
        </p:nvSpPr>
        <p:spPr>
          <a:xfrm>
            <a:off x="564777" y="497840"/>
            <a:ext cx="10327341" cy="2931160"/>
          </a:xfrm>
        </p:spPr>
        <p:txBody>
          <a:bodyPr>
            <a:noAutofit/>
          </a:bodyPr>
          <a:lstStyle/>
          <a:p>
            <a:pPr algn="l"/>
            <a:r>
              <a:rPr lang="en-IN" sz="5400" b="1" dirty="0">
                <a:solidFill>
                  <a:schemeClr val="bg1"/>
                </a:solidFill>
                <a:latin typeface="Times New Roman" panose="02020603050405020304" pitchFamily="18" charset="0"/>
                <a:cs typeface="Times New Roman" panose="02020603050405020304" pitchFamily="18" charset="0"/>
              </a:rPr>
              <a:t>Exploring the Precipitation Extremes over Hindu Kush Himalayas in CORDEX simulations</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A3CF5F88-606B-435A-9A36-339E46453A6D}"/>
              </a:ext>
            </a:extLst>
          </p:cNvPr>
          <p:cNvSpPr>
            <a:spLocks noGrp="1"/>
          </p:cNvSpPr>
          <p:nvPr>
            <p:ph type="subTitle" idx="1"/>
          </p:nvPr>
        </p:nvSpPr>
        <p:spPr>
          <a:xfrm>
            <a:off x="564777" y="3566179"/>
            <a:ext cx="9144000" cy="1655762"/>
          </a:xfrm>
        </p:spPr>
        <p:txBody>
          <a:bodyPr>
            <a:normAutofit/>
          </a:bodyPr>
          <a:lstStyle/>
          <a:p>
            <a:pPr algn="l"/>
            <a:r>
              <a:rPr lang="en-IN" sz="2600" b="1" dirty="0">
                <a:solidFill>
                  <a:schemeClr val="bg1"/>
                </a:solidFill>
                <a:latin typeface="Times New Roman" panose="02020603050405020304" pitchFamily="18" charset="0"/>
                <a:cs typeface="Times New Roman" panose="02020603050405020304" pitchFamily="18" charset="0"/>
              </a:rPr>
              <a:t>Sreehari K</a:t>
            </a:r>
            <a:r>
              <a:rPr lang="en-IN" sz="2600" b="1" baseline="30000" dirty="0">
                <a:solidFill>
                  <a:schemeClr val="bg1"/>
                </a:solidFill>
                <a:latin typeface="Times New Roman" panose="02020603050405020304" pitchFamily="18" charset="0"/>
                <a:cs typeface="Times New Roman" panose="02020603050405020304" pitchFamily="18" charset="0"/>
              </a:rPr>
              <a:t>1</a:t>
            </a:r>
            <a:r>
              <a:rPr lang="en-IN" b="1" dirty="0">
                <a:solidFill>
                  <a:schemeClr val="bg1"/>
                </a:solidFill>
                <a:latin typeface="Times New Roman" panose="02020603050405020304" pitchFamily="18" charset="0"/>
                <a:cs typeface="Times New Roman" panose="02020603050405020304" pitchFamily="18" charset="0"/>
              </a:rPr>
              <a:t>, </a:t>
            </a:r>
            <a:r>
              <a:rPr lang="en-IN" dirty="0">
                <a:solidFill>
                  <a:schemeClr val="bg1"/>
                </a:solidFill>
                <a:latin typeface="Times New Roman" panose="02020603050405020304" pitchFamily="18" charset="0"/>
                <a:cs typeface="Times New Roman" panose="02020603050405020304" pitchFamily="18" charset="0"/>
              </a:rPr>
              <a:t>Raju Attada</a:t>
            </a:r>
            <a:r>
              <a:rPr lang="en-IN" baseline="30000" dirty="0">
                <a:solidFill>
                  <a:schemeClr val="bg1"/>
                </a:solidFill>
                <a:latin typeface="Times New Roman" panose="02020603050405020304" pitchFamily="18" charset="0"/>
                <a:cs typeface="Times New Roman" panose="02020603050405020304" pitchFamily="18" charset="0"/>
              </a:rPr>
              <a:t>1</a:t>
            </a:r>
            <a:r>
              <a:rPr lang="en-IN" dirty="0">
                <a:solidFill>
                  <a:schemeClr val="bg1"/>
                </a:solidFill>
                <a:latin typeface="Times New Roman" panose="02020603050405020304" pitchFamily="18" charset="0"/>
                <a:cs typeface="Times New Roman" panose="02020603050405020304" pitchFamily="18" charset="0"/>
              </a:rPr>
              <a:t>, Nischal</a:t>
            </a:r>
            <a:r>
              <a:rPr lang="en-IN" baseline="30000" dirty="0">
                <a:solidFill>
                  <a:schemeClr val="bg1"/>
                </a:solidFill>
                <a:latin typeface="Times New Roman" panose="02020603050405020304" pitchFamily="18" charset="0"/>
                <a:cs typeface="Times New Roman" panose="02020603050405020304" pitchFamily="18" charset="0"/>
              </a:rPr>
              <a:t>1</a:t>
            </a:r>
            <a:r>
              <a:rPr lang="en-IN" dirty="0">
                <a:solidFill>
                  <a:schemeClr val="bg1"/>
                </a:solidFill>
                <a:latin typeface="Times New Roman" panose="02020603050405020304" pitchFamily="18" charset="0"/>
                <a:cs typeface="Times New Roman" panose="02020603050405020304" pitchFamily="18" charset="0"/>
              </a:rPr>
              <a:t>, Rohtash</a:t>
            </a:r>
            <a:r>
              <a:rPr lang="en-IN" baseline="30000" dirty="0">
                <a:solidFill>
                  <a:schemeClr val="bg1"/>
                </a:solidFill>
                <a:latin typeface="Times New Roman" panose="02020603050405020304" pitchFamily="18" charset="0"/>
                <a:cs typeface="Times New Roman" panose="02020603050405020304" pitchFamily="18" charset="0"/>
              </a:rPr>
              <a:t>1</a:t>
            </a:r>
            <a:r>
              <a:rPr lang="en-IN" dirty="0">
                <a:solidFill>
                  <a:schemeClr val="bg1"/>
                </a:solidFill>
                <a:latin typeface="Times New Roman" panose="02020603050405020304" pitchFamily="18" charset="0"/>
                <a:cs typeface="Times New Roman" panose="02020603050405020304" pitchFamily="18" charset="0"/>
              </a:rPr>
              <a:t> and K P Sooraj</a:t>
            </a:r>
            <a:r>
              <a:rPr lang="en-IN" baseline="30000" dirty="0">
                <a:solidFill>
                  <a:schemeClr val="bg1"/>
                </a:solidFill>
                <a:latin typeface="Times New Roman" panose="02020603050405020304" pitchFamily="18" charset="0"/>
                <a:cs typeface="Times New Roman" panose="02020603050405020304" pitchFamily="18" charset="0"/>
              </a:rPr>
              <a:t>2</a:t>
            </a:r>
            <a:endParaRPr lang="en-US" dirty="0">
              <a:solidFill>
                <a:schemeClr val="bg1"/>
              </a:solidFill>
              <a:latin typeface="Times New Roman" panose="02020603050405020304" pitchFamily="18" charset="0"/>
              <a:cs typeface="Times New Roman" panose="02020603050405020304" pitchFamily="18" charset="0"/>
            </a:endParaRPr>
          </a:p>
          <a:p>
            <a:pPr algn="l"/>
            <a:r>
              <a:rPr lang="en-IN" sz="1800" b="1" baseline="30000" dirty="0">
                <a:solidFill>
                  <a:schemeClr val="bg1"/>
                </a:solidFill>
                <a:latin typeface="Times New Roman" panose="02020603050405020304" pitchFamily="18" charset="0"/>
                <a:cs typeface="Times New Roman" panose="02020603050405020304" pitchFamily="18" charset="0"/>
              </a:rPr>
              <a:t>1</a:t>
            </a:r>
            <a:r>
              <a:rPr lang="en-IN" sz="1800" dirty="0">
                <a:solidFill>
                  <a:schemeClr val="bg1"/>
                </a:solidFill>
                <a:latin typeface="Times New Roman" panose="02020603050405020304" pitchFamily="18" charset="0"/>
                <a:cs typeface="Times New Roman" panose="02020603050405020304" pitchFamily="18" charset="0"/>
              </a:rPr>
              <a:t>Department of Earth and Environmental Sciences, Indian Institute of Science Education and Research, Mohali, Punjab - 140306, India</a:t>
            </a:r>
            <a:endParaRPr lang="en-US" sz="1800" dirty="0">
              <a:solidFill>
                <a:schemeClr val="bg1"/>
              </a:solidFill>
              <a:latin typeface="Times New Roman" panose="02020603050405020304" pitchFamily="18" charset="0"/>
              <a:cs typeface="Times New Roman" panose="02020603050405020304" pitchFamily="18" charset="0"/>
            </a:endParaRPr>
          </a:p>
          <a:p>
            <a:pPr algn="l"/>
            <a:r>
              <a:rPr lang="en-IN" sz="1800" baseline="30000" dirty="0">
                <a:solidFill>
                  <a:schemeClr val="bg1"/>
                </a:solidFill>
                <a:latin typeface="Times New Roman" panose="02020603050405020304" pitchFamily="18" charset="0"/>
                <a:cs typeface="Times New Roman" panose="02020603050405020304" pitchFamily="18" charset="0"/>
              </a:rPr>
              <a:t>2</a:t>
            </a:r>
            <a:r>
              <a:rPr lang="en-IN" sz="1800" dirty="0">
                <a:solidFill>
                  <a:schemeClr val="bg1"/>
                </a:solidFill>
                <a:latin typeface="Times New Roman" panose="02020603050405020304" pitchFamily="18" charset="0"/>
                <a:cs typeface="Times New Roman" panose="02020603050405020304" pitchFamily="18" charset="0"/>
              </a:rPr>
              <a:t>CCCR, Indian Institute of Tropical Meteorology, Ministry of Earth Sciences, Pune, India</a:t>
            </a:r>
            <a:endParaRPr lang="en-US" sz="1800" dirty="0">
              <a:solidFill>
                <a:schemeClr val="bg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A0DFBB9-BE0B-43B5-809D-93585C999536}"/>
              </a:ext>
            </a:extLst>
          </p:cNvPr>
          <p:cNvSpPr/>
          <p:nvPr/>
        </p:nvSpPr>
        <p:spPr>
          <a:xfrm>
            <a:off x="302927" y="260231"/>
            <a:ext cx="11586146" cy="633753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a:extLst>
              <a:ext uri="{FF2B5EF4-FFF2-40B4-BE49-F238E27FC236}">
                <a16:creationId xmlns:a16="http://schemas.microsoft.com/office/drawing/2014/main" id="{26061234-70DE-4E86-B319-A048F63092B9}"/>
              </a:ext>
            </a:extLst>
          </p:cNvPr>
          <p:cNvPicPr>
            <a:picLocks noChangeAspect="1"/>
          </p:cNvPicPr>
          <p:nvPr/>
        </p:nvPicPr>
        <p:blipFill>
          <a:blip r:embed="rId4"/>
          <a:stretch>
            <a:fillRect/>
          </a:stretch>
        </p:blipFill>
        <p:spPr>
          <a:xfrm>
            <a:off x="9936256" y="2226549"/>
            <a:ext cx="1606923" cy="1606923"/>
          </a:xfrm>
          <a:prstGeom prst="rect">
            <a:avLst/>
          </a:prstGeom>
        </p:spPr>
      </p:pic>
      <p:pic>
        <p:nvPicPr>
          <p:cNvPr id="8" name="Picture 7">
            <a:extLst>
              <a:ext uri="{FF2B5EF4-FFF2-40B4-BE49-F238E27FC236}">
                <a16:creationId xmlns:a16="http://schemas.microsoft.com/office/drawing/2014/main" id="{63F2D274-13F6-4685-AC6B-F6E875554156}"/>
              </a:ext>
            </a:extLst>
          </p:cNvPr>
          <p:cNvPicPr>
            <a:picLocks noChangeAspect="1"/>
          </p:cNvPicPr>
          <p:nvPr/>
        </p:nvPicPr>
        <p:blipFill>
          <a:blip r:embed="rId5"/>
          <a:stretch>
            <a:fillRect/>
          </a:stretch>
        </p:blipFill>
        <p:spPr>
          <a:xfrm>
            <a:off x="10020299" y="3901350"/>
            <a:ext cx="1438836" cy="618652"/>
          </a:xfrm>
          <a:prstGeom prst="rect">
            <a:avLst/>
          </a:prstGeom>
          <a:solidFill>
            <a:srgbClr val="009B90"/>
          </a:solidFill>
        </p:spPr>
      </p:pic>
      <p:grpSp>
        <p:nvGrpSpPr>
          <p:cNvPr id="10" name="Group 9">
            <a:extLst>
              <a:ext uri="{FF2B5EF4-FFF2-40B4-BE49-F238E27FC236}">
                <a16:creationId xmlns:a16="http://schemas.microsoft.com/office/drawing/2014/main" id="{1FDEA978-01D3-4EC8-B42D-65A524F8231F}"/>
              </a:ext>
            </a:extLst>
          </p:cNvPr>
          <p:cNvGrpSpPr/>
          <p:nvPr/>
        </p:nvGrpSpPr>
        <p:grpSpPr>
          <a:xfrm>
            <a:off x="10022103" y="4587880"/>
            <a:ext cx="1437031" cy="1489071"/>
            <a:chOff x="9970627" y="4587881"/>
            <a:chExt cx="1488507" cy="1542410"/>
          </a:xfrm>
        </p:grpSpPr>
        <p:sp>
          <p:nvSpPr>
            <p:cNvPr id="9" name="TextBox 8">
              <a:extLst>
                <a:ext uri="{FF2B5EF4-FFF2-40B4-BE49-F238E27FC236}">
                  <a16:creationId xmlns:a16="http://schemas.microsoft.com/office/drawing/2014/main" id="{22A8269F-49FF-4E0C-AB85-4B0C607299D3}"/>
                </a:ext>
              </a:extLst>
            </p:cNvPr>
            <p:cNvSpPr txBox="1"/>
            <p:nvPr/>
          </p:nvSpPr>
          <p:spPr>
            <a:xfrm>
              <a:off x="9970627" y="4587881"/>
              <a:ext cx="1488507" cy="1542410"/>
            </a:xfrm>
            <a:prstGeom prst="rect">
              <a:avLst/>
            </a:prstGeom>
            <a:solidFill>
              <a:schemeClr val="bg1"/>
            </a:solidFill>
          </p:spPr>
          <p:txBody>
            <a:bodyPr wrap="square" rtlCol="0">
              <a:spAutoFit/>
            </a:bodyPr>
            <a:lstStyle/>
            <a:p>
              <a:endParaRPr lang="en-US" dirty="0"/>
            </a:p>
          </p:txBody>
        </p:sp>
        <p:pic>
          <p:nvPicPr>
            <p:cNvPr id="12" name="Picture 11">
              <a:extLst>
                <a:ext uri="{FF2B5EF4-FFF2-40B4-BE49-F238E27FC236}">
                  <a16:creationId xmlns:a16="http://schemas.microsoft.com/office/drawing/2014/main" id="{AF2B0506-D11F-42AB-8B56-122CD0963DA3}"/>
                </a:ext>
              </a:extLst>
            </p:cNvPr>
            <p:cNvPicPr>
              <a:picLocks noChangeAspect="1"/>
            </p:cNvPicPr>
            <p:nvPr/>
          </p:nvPicPr>
          <p:blipFill>
            <a:blip r:embed="rId6"/>
            <a:stretch>
              <a:fillRect/>
            </a:stretch>
          </p:blipFill>
          <p:spPr>
            <a:xfrm>
              <a:off x="9970627" y="4655756"/>
              <a:ext cx="1482083" cy="1438836"/>
            </a:xfrm>
            <a:prstGeom prst="rect">
              <a:avLst/>
            </a:prstGeom>
            <a:solidFill>
              <a:schemeClr val="bg1"/>
            </a:solidFill>
          </p:spPr>
        </p:pic>
      </p:grpSp>
    </p:spTree>
    <p:extLst>
      <p:ext uri="{BB962C8B-B14F-4D97-AF65-F5344CB8AC3E}">
        <p14:creationId xmlns:p14="http://schemas.microsoft.com/office/powerpoint/2010/main" val="3094344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0A32A0-F089-4FE9-B0B5-64D112687D62}"/>
              </a:ext>
            </a:extLst>
          </p:cNvPr>
          <p:cNvPicPr>
            <a:picLocks noChangeAspect="1"/>
          </p:cNvPicPr>
          <p:nvPr/>
        </p:nvPicPr>
        <p:blipFill>
          <a:blip r:embed="rId2"/>
          <a:stretch>
            <a:fillRect/>
          </a:stretch>
        </p:blipFill>
        <p:spPr>
          <a:xfrm>
            <a:off x="3004795" y="0"/>
            <a:ext cx="6182410" cy="6858000"/>
          </a:xfrm>
          <a:prstGeom prst="rect">
            <a:avLst/>
          </a:prstGeom>
        </p:spPr>
      </p:pic>
      <p:pic>
        <p:nvPicPr>
          <p:cNvPr id="11" name="Picture 10">
            <a:extLst>
              <a:ext uri="{FF2B5EF4-FFF2-40B4-BE49-F238E27FC236}">
                <a16:creationId xmlns:a16="http://schemas.microsoft.com/office/drawing/2014/main" id="{C57B4C8F-A260-4384-AD11-478987BF8205}"/>
              </a:ext>
            </a:extLst>
          </p:cNvPr>
          <p:cNvPicPr>
            <a:picLocks noChangeAspect="1"/>
          </p:cNvPicPr>
          <p:nvPr/>
        </p:nvPicPr>
        <p:blipFill>
          <a:blip r:embed="rId3"/>
          <a:stretch>
            <a:fillRect/>
          </a:stretch>
        </p:blipFill>
        <p:spPr>
          <a:xfrm>
            <a:off x="3004795" y="0"/>
            <a:ext cx="6182410" cy="6858000"/>
          </a:xfrm>
          <a:prstGeom prst="rect">
            <a:avLst/>
          </a:prstGeom>
        </p:spPr>
      </p:pic>
      <p:pic>
        <p:nvPicPr>
          <p:cNvPr id="13" name="Picture 12">
            <a:extLst>
              <a:ext uri="{FF2B5EF4-FFF2-40B4-BE49-F238E27FC236}">
                <a16:creationId xmlns:a16="http://schemas.microsoft.com/office/drawing/2014/main" id="{FD52B46B-C407-4E71-9E98-D11770BC5130}"/>
              </a:ext>
            </a:extLst>
          </p:cNvPr>
          <p:cNvPicPr>
            <a:picLocks noChangeAspect="1"/>
          </p:cNvPicPr>
          <p:nvPr/>
        </p:nvPicPr>
        <p:blipFill>
          <a:blip r:embed="rId4"/>
          <a:stretch>
            <a:fillRect/>
          </a:stretch>
        </p:blipFill>
        <p:spPr>
          <a:xfrm>
            <a:off x="3004795" y="0"/>
            <a:ext cx="6182410" cy="6858000"/>
          </a:xfrm>
          <a:prstGeom prst="rect">
            <a:avLst/>
          </a:prstGeom>
        </p:spPr>
      </p:pic>
    </p:spTree>
    <p:extLst>
      <p:ext uri="{BB962C8B-B14F-4D97-AF65-F5344CB8AC3E}">
        <p14:creationId xmlns:p14="http://schemas.microsoft.com/office/powerpoint/2010/main" val="529687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E2CB696-C509-4A57-9537-053B59943BEF}"/>
              </a:ext>
            </a:extLst>
          </p:cNvPr>
          <p:cNvGrpSpPr/>
          <p:nvPr/>
        </p:nvGrpSpPr>
        <p:grpSpPr>
          <a:xfrm>
            <a:off x="715199" y="1086754"/>
            <a:ext cx="10761601" cy="4877531"/>
            <a:chOff x="835958" y="1044966"/>
            <a:chExt cx="10520083" cy="4768068"/>
          </a:xfrm>
        </p:grpSpPr>
        <p:pic>
          <p:nvPicPr>
            <p:cNvPr id="5" name="Picture 4">
              <a:extLst>
                <a:ext uri="{FF2B5EF4-FFF2-40B4-BE49-F238E27FC236}">
                  <a16:creationId xmlns:a16="http://schemas.microsoft.com/office/drawing/2014/main" id="{AB7BA6C2-1F31-41B0-B0E3-A0A09BE18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958" y="1044966"/>
              <a:ext cx="10520083" cy="4768068"/>
            </a:xfrm>
            <a:prstGeom prst="rect">
              <a:avLst/>
            </a:prstGeom>
          </p:spPr>
        </p:pic>
        <p:sp>
          <p:nvSpPr>
            <p:cNvPr id="6" name="TextBox 5">
              <a:extLst>
                <a:ext uri="{FF2B5EF4-FFF2-40B4-BE49-F238E27FC236}">
                  <a16:creationId xmlns:a16="http://schemas.microsoft.com/office/drawing/2014/main" id="{044B576D-5722-41AE-A746-B42918A3DEC7}"/>
                </a:ext>
              </a:extLst>
            </p:cNvPr>
            <p:cNvSpPr txBox="1"/>
            <p:nvPr/>
          </p:nvSpPr>
          <p:spPr>
            <a:xfrm>
              <a:off x="3983214" y="2911672"/>
              <a:ext cx="632366" cy="280922"/>
            </a:xfrm>
            <a:prstGeom prst="rect">
              <a:avLst/>
            </a:prstGeom>
            <a:noFill/>
            <a:ln>
              <a:noFill/>
            </a:ln>
          </p:spPr>
          <p:txBody>
            <a:bodyPr wrap="none" rtlCol="0">
              <a:spAutoFit/>
            </a:bodyPr>
            <a:lstStyle/>
            <a:p>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Jaipur</a:t>
              </a:r>
              <a:endPar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40EC8C7-5D5D-4C11-A4BD-FE08FA813454}"/>
                </a:ext>
              </a:extLst>
            </p:cNvPr>
            <p:cNvSpPr txBox="1"/>
            <p:nvPr/>
          </p:nvSpPr>
          <p:spPr>
            <a:xfrm>
              <a:off x="5374139" y="3598690"/>
              <a:ext cx="631904"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Patna</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AD04946-449E-4FD1-89A1-053BCCF1223E}"/>
                </a:ext>
              </a:extLst>
            </p:cNvPr>
            <p:cNvSpPr txBox="1"/>
            <p:nvPr/>
          </p:nvSpPr>
          <p:spPr>
            <a:xfrm>
              <a:off x="4724891" y="3207430"/>
              <a:ext cx="876709" cy="280922"/>
            </a:xfrm>
            <a:prstGeom prst="rect">
              <a:avLst/>
            </a:prstGeom>
            <a:noFill/>
          </p:spPr>
          <p:txBody>
            <a:bodyPr wrap="square" rtlCol="0">
              <a:spAutoFit/>
            </a:bodyPr>
            <a:lstStyle/>
            <a:p>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Lucknow</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C1A3649-362A-429C-86BC-70025C4BF3DB}"/>
                </a:ext>
              </a:extLst>
            </p:cNvPr>
            <p:cNvSpPr txBox="1"/>
            <p:nvPr/>
          </p:nvSpPr>
          <p:spPr>
            <a:xfrm>
              <a:off x="5105008" y="1987140"/>
              <a:ext cx="876709" cy="309014"/>
            </a:xfrm>
            <a:prstGeom prst="rect">
              <a:avLst/>
            </a:prstGeom>
            <a:solidFill>
              <a:schemeClr val="bg1"/>
            </a:solidFill>
            <a:ln>
              <a:solidFill>
                <a:schemeClr val="tx1"/>
              </a:solidFill>
            </a:ln>
          </p:spPr>
          <p:txBody>
            <a:bodyPr wrap="none" rtlCol="0">
              <a:spAutoFit/>
            </a:bodyPr>
            <a:lstStyle/>
            <a:p>
              <a:r>
                <a:rPr lang="en-US" sz="1600" b="1" dirty="0">
                  <a:latin typeface="Times New Roman" panose="02020603050405020304" pitchFamily="18" charset="0"/>
                  <a:cs typeface="Times New Roman" panose="02020603050405020304" pitchFamily="18" charset="0"/>
                </a:rPr>
                <a:t>Srinagar</a:t>
              </a:r>
              <a:endParaRPr lang="en-US"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6C17716-3B04-4209-B214-A54FA6EAA57A}"/>
                </a:ext>
              </a:extLst>
            </p:cNvPr>
            <p:cNvSpPr txBox="1"/>
            <p:nvPr/>
          </p:nvSpPr>
          <p:spPr>
            <a:xfrm>
              <a:off x="5888547" y="2296154"/>
              <a:ext cx="791848" cy="309014"/>
            </a:xfrm>
            <a:prstGeom prst="rect">
              <a:avLst/>
            </a:prstGeom>
            <a:solidFill>
              <a:schemeClr val="bg1"/>
            </a:solidFill>
            <a:ln>
              <a:solidFill>
                <a:schemeClr val="tx1"/>
              </a:solidFill>
            </a:ln>
          </p:spPr>
          <p:txBody>
            <a:bodyPr wrap="none" rtlCol="0">
              <a:spAutoFit/>
            </a:bodyPr>
            <a:lstStyle/>
            <a:p>
              <a:r>
                <a:rPr lang="en-US" sz="1600" b="1" dirty="0">
                  <a:latin typeface="Times New Roman" panose="02020603050405020304" pitchFamily="18" charset="0"/>
                  <a:cs typeface="Times New Roman" panose="02020603050405020304" pitchFamily="18" charset="0"/>
                </a:rPr>
                <a:t>Ladakh</a:t>
              </a:r>
              <a:endParaRPr lang="en-US"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C7B69EF-E9E9-487A-9B54-308317D2E8DC}"/>
                </a:ext>
              </a:extLst>
            </p:cNvPr>
            <p:cNvSpPr txBox="1"/>
            <p:nvPr/>
          </p:nvSpPr>
          <p:spPr>
            <a:xfrm>
              <a:off x="4541619" y="2849502"/>
              <a:ext cx="593432"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Delhi</a:t>
              </a:r>
              <a:endPar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B2CF5208-AA90-4813-98D1-7919B6D2FC15}"/>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51C4951-3D22-4080-895C-03C274BD9F34}"/>
              </a:ext>
            </a:extLst>
          </p:cNvPr>
          <p:cNvSpPr txBox="1"/>
          <p:nvPr/>
        </p:nvSpPr>
        <p:spPr>
          <a:xfrm>
            <a:off x="314960" y="314593"/>
            <a:ext cx="11206480" cy="769441"/>
          </a:xfrm>
          <a:prstGeom prst="rect">
            <a:avLst/>
          </a:prstGeom>
          <a:noFill/>
        </p:spPr>
        <p:txBody>
          <a:bodyPr wrap="square" rtlCol="0">
            <a:spAutoFit/>
          </a:bodyPr>
          <a:lstStyle/>
          <a:p>
            <a:r>
              <a:rPr lang="en-US" sz="4400" b="1" dirty="0">
                <a:solidFill>
                  <a:srgbClr val="002060"/>
                </a:solidFill>
                <a:latin typeface="Candara" panose="020E0502030303020204" pitchFamily="34" charset="0"/>
                <a:cs typeface="Times New Roman" panose="02020603050405020304" pitchFamily="18" charset="0"/>
              </a:rPr>
              <a:t>THE HINDUKUSH HIMALAYAS</a:t>
            </a:r>
          </a:p>
        </p:txBody>
      </p:sp>
      <p:sp>
        <p:nvSpPr>
          <p:cNvPr id="32" name="TextBox 31">
            <a:extLst>
              <a:ext uri="{FF2B5EF4-FFF2-40B4-BE49-F238E27FC236}">
                <a16:creationId xmlns:a16="http://schemas.microsoft.com/office/drawing/2014/main" id="{EE792FAE-1DBF-48CC-9BAD-14B717B24385}"/>
              </a:ext>
            </a:extLst>
          </p:cNvPr>
          <p:cNvSpPr txBox="1"/>
          <p:nvPr/>
        </p:nvSpPr>
        <p:spPr>
          <a:xfrm>
            <a:off x="8491841" y="976278"/>
            <a:ext cx="3093398" cy="1231106"/>
          </a:xfrm>
          <a:prstGeom prst="rect">
            <a:avLst/>
          </a:prstGeom>
          <a:ln w="28575"/>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t>A UNIQUE REGION</a:t>
            </a:r>
          </a:p>
          <a:p>
            <a:pPr algn="just"/>
            <a:r>
              <a:rPr lang="en-US" sz="1400" dirty="0"/>
              <a:t>A complex climatic regime due to its topography, poses a great challenge for modelling the climate and reproduce the observed variability.</a:t>
            </a:r>
          </a:p>
        </p:txBody>
      </p:sp>
      <p:cxnSp>
        <p:nvCxnSpPr>
          <p:cNvPr id="33" name="Straight Connector 32">
            <a:extLst>
              <a:ext uri="{FF2B5EF4-FFF2-40B4-BE49-F238E27FC236}">
                <a16:creationId xmlns:a16="http://schemas.microsoft.com/office/drawing/2014/main" id="{64940030-4B3F-456F-90F3-7FBBE2635E51}"/>
              </a:ext>
            </a:extLst>
          </p:cNvPr>
          <p:cNvCxnSpPr>
            <a:cxnSpLocks/>
            <a:endCxn id="32" idx="1"/>
          </p:cNvCxnSpPr>
          <p:nvPr/>
        </p:nvCxnSpPr>
        <p:spPr>
          <a:xfrm flipV="1">
            <a:off x="7762481" y="1591831"/>
            <a:ext cx="729360" cy="424161"/>
          </a:xfrm>
          <a:prstGeom prst="line">
            <a:avLst/>
          </a:prstGeom>
          <a:ln w="28575">
            <a:headEnd type="oval" w="med" len="med"/>
            <a:tailEnd type="oval" w="med" len="med"/>
          </a:ln>
        </p:spPr>
        <p:style>
          <a:lnRef idx="1">
            <a:schemeClr val="accent3"/>
          </a:lnRef>
          <a:fillRef idx="0">
            <a:schemeClr val="accent3"/>
          </a:fillRef>
          <a:effectRef idx="0">
            <a:schemeClr val="accent3"/>
          </a:effectRef>
          <a:fontRef idx="minor">
            <a:schemeClr val="tx1"/>
          </a:fontRef>
        </p:style>
      </p:cxnSp>
      <p:grpSp>
        <p:nvGrpSpPr>
          <p:cNvPr id="36" name="Group 35">
            <a:extLst>
              <a:ext uri="{FF2B5EF4-FFF2-40B4-BE49-F238E27FC236}">
                <a16:creationId xmlns:a16="http://schemas.microsoft.com/office/drawing/2014/main" id="{F909E10C-C07F-4666-9B31-23A447B26AFA}"/>
              </a:ext>
            </a:extLst>
          </p:cNvPr>
          <p:cNvGrpSpPr/>
          <p:nvPr/>
        </p:nvGrpSpPr>
        <p:grpSpPr>
          <a:xfrm>
            <a:off x="408560" y="4450080"/>
            <a:ext cx="3330320" cy="2089616"/>
            <a:chOff x="386080" y="4461619"/>
            <a:chExt cx="3093398" cy="2400916"/>
          </a:xfrm>
        </p:grpSpPr>
        <p:sp>
          <p:nvSpPr>
            <p:cNvPr id="28" name="TextBox 27">
              <a:extLst>
                <a:ext uri="{FF2B5EF4-FFF2-40B4-BE49-F238E27FC236}">
                  <a16:creationId xmlns:a16="http://schemas.microsoft.com/office/drawing/2014/main" id="{F8CAE697-3BF7-4B74-BE71-3B95C13B24F0}"/>
                </a:ext>
              </a:extLst>
            </p:cNvPr>
            <p:cNvSpPr txBox="1"/>
            <p:nvPr/>
          </p:nvSpPr>
          <p:spPr>
            <a:xfrm>
              <a:off x="386080" y="5200542"/>
              <a:ext cx="3093398" cy="1661993"/>
            </a:xfrm>
            <a:prstGeom prst="rect">
              <a:avLst/>
            </a:prstGeom>
            <a:ln w="19050"/>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b="1" dirty="0"/>
                <a:t>THE THIRD POLE</a:t>
              </a:r>
            </a:p>
            <a:p>
              <a:pPr algn="just"/>
              <a:r>
                <a:rPr lang="en-US" sz="1400" dirty="0"/>
                <a:t>Glaciers on the HKH hold the largest ice mass outside the polar region resulting in the name Third pole. Ten major Asian rivers originate in this region. Nearly 1.9 billion people living in the 10 river basins</a:t>
              </a:r>
            </a:p>
          </p:txBody>
        </p:sp>
        <p:cxnSp>
          <p:nvCxnSpPr>
            <p:cNvPr id="27" name="Straight Connector 26">
              <a:extLst>
                <a:ext uri="{FF2B5EF4-FFF2-40B4-BE49-F238E27FC236}">
                  <a16:creationId xmlns:a16="http://schemas.microsoft.com/office/drawing/2014/main" id="{CB56E9B9-A44D-4655-A025-6F673CCA7D09}"/>
                </a:ext>
              </a:extLst>
            </p:cNvPr>
            <p:cNvCxnSpPr>
              <a:cxnSpLocks/>
            </p:cNvCxnSpPr>
            <p:nvPr/>
          </p:nvCxnSpPr>
          <p:spPr>
            <a:xfrm flipV="1">
              <a:off x="1798320" y="4461619"/>
              <a:ext cx="800480" cy="738923"/>
            </a:xfrm>
            <a:prstGeom prst="line">
              <a:avLst/>
            </a:prstGeom>
            <a:ln w="19050">
              <a:headEnd type="oval" w="med" len="med"/>
              <a:tailEnd type="oval" w="med" len="med"/>
            </a:ln>
          </p:spPr>
          <p:style>
            <a:lnRef idx="1">
              <a:schemeClr val="accent3"/>
            </a:lnRef>
            <a:fillRef idx="0">
              <a:schemeClr val="accent3"/>
            </a:fillRef>
            <a:effectRef idx="0">
              <a:schemeClr val="accent3"/>
            </a:effectRef>
            <a:fontRef idx="minor">
              <a:schemeClr val="tx1"/>
            </a:fontRef>
          </p:style>
        </p:cxnSp>
      </p:grpSp>
      <p:sp>
        <p:nvSpPr>
          <p:cNvPr id="3" name="Arrow: Circular 2">
            <a:extLst>
              <a:ext uri="{FF2B5EF4-FFF2-40B4-BE49-F238E27FC236}">
                <a16:creationId xmlns:a16="http://schemas.microsoft.com/office/drawing/2014/main" id="{62BB8035-4A81-42C6-815F-38B0E2725552}"/>
              </a:ext>
            </a:extLst>
          </p:cNvPr>
          <p:cNvSpPr/>
          <p:nvPr/>
        </p:nvSpPr>
        <p:spPr>
          <a:xfrm rot="18370764" flipV="1">
            <a:off x="4547936" y="1913589"/>
            <a:ext cx="872681" cy="3332902"/>
          </a:xfrm>
          <a:prstGeom prst="circularArrow">
            <a:avLst>
              <a:gd name="adj1" fmla="val 11244"/>
              <a:gd name="adj2" fmla="val 937081"/>
              <a:gd name="adj3" fmla="val 17747162"/>
              <a:gd name="adj4" fmla="val 15710059"/>
              <a:gd name="adj5" fmla="val 15657"/>
            </a:avLst>
          </a:prstGeom>
          <a:solidFill>
            <a:schemeClr val="accent4">
              <a:alpha val="65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bg1"/>
              </a:solidFill>
            </a:endParaRPr>
          </a:p>
        </p:txBody>
      </p:sp>
      <p:cxnSp>
        <p:nvCxnSpPr>
          <p:cNvPr id="10" name="Connector: Curved 9">
            <a:extLst>
              <a:ext uri="{FF2B5EF4-FFF2-40B4-BE49-F238E27FC236}">
                <a16:creationId xmlns:a16="http://schemas.microsoft.com/office/drawing/2014/main" id="{8E2B9138-D144-40B1-BA0B-D28F7D2DB67D}"/>
              </a:ext>
            </a:extLst>
          </p:cNvPr>
          <p:cNvCxnSpPr>
            <a:cxnSpLocks/>
          </p:cNvCxnSpPr>
          <p:nvPr/>
        </p:nvCxnSpPr>
        <p:spPr>
          <a:xfrm>
            <a:off x="3700160" y="985079"/>
            <a:ext cx="1737862" cy="1075213"/>
          </a:xfrm>
          <a:prstGeom prst="curvedConnector3">
            <a:avLst>
              <a:gd name="adj1" fmla="val 55262"/>
            </a:avLst>
          </a:prstGeom>
          <a:ln w="76200">
            <a:solidFill>
              <a:srgbClr val="1700C0">
                <a:alpha val="52941"/>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521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4FB4FF5-EC2B-4131-9F63-DF93A2BF5ED9}"/>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994E4A2F-3677-464B-AB91-575007710448}"/>
                  </a:ext>
                </a:extLst>
              </p:cNvPr>
              <p:cNvSpPr/>
              <p:nvPr/>
            </p:nvSpPr>
            <p:spPr>
              <a:xfrm>
                <a:off x="254000" y="5295921"/>
                <a:ext cx="6460679" cy="8781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𝑇𝑎𝑦𝑙𝑜𝑟</m:t>
                      </m:r>
                      <m:r>
                        <a:rPr lang="en-US" sz="1600" b="0" i="1" smtClean="0">
                          <a:latin typeface="Cambria Math" panose="02040503050406030204" pitchFamily="18" charset="0"/>
                        </a:rPr>
                        <m:t> </m:t>
                      </m:r>
                      <m:r>
                        <a:rPr lang="en-US" sz="1600" b="0" i="1" smtClean="0">
                          <a:latin typeface="Cambria Math" panose="02040503050406030204" pitchFamily="18" charset="0"/>
                        </a:rPr>
                        <m:t>𝑆𝑘𝑖𝑙𝑙</m:t>
                      </m:r>
                      <m:r>
                        <a:rPr lang="en-US" sz="1600" b="0" i="1" smtClean="0">
                          <a:latin typeface="Cambria Math" panose="02040503050406030204" pitchFamily="18" charset="0"/>
                        </a:rPr>
                        <m:t> </m:t>
                      </m:r>
                      <m:r>
                        <a:rPr lang="en-US" sz="1600" b="0" i="1" smtClean="0">
                          <a:latin typeface="Cambria Math" panose="02040503050406030204" pitchFamily="18" charset="0"/>
                        </a:rPr>
                        <m:t>𝑆𝑐𝑜𝑟𝑒</m:t>
                      </m:r>
                      <m:r>
                        <a:rPr lang="en-US" sz="1600" b="0" i="1" smtClean="0">
                          <a:latin typeface="Cambria Math" panose="02040503050406030204" pitchFamily="18" charset="0"/>
                        </a:rPr>
                        <m:t> (</m:t>
                      </m:r>
                      <m:r>
                        <a:rPr lang="en-US" sz="1600" i="1" smtClean="0">
                          <a:latin typeface="Cambria Math" panose="02040503050406030204" pitchFamily="18" charset="0"/>
                        </a:rPr>
                        <m:t>𝑇𝑆𝑆</m:t>
                      </m:r>
                      <m:r>
                        <a:rPr lang="en-US" sz="1600" b="0" i="1" smtClean="0">
                          <a:latin typeface="Cambria Math" panose="02040503050406030204" pitchFamily="18" charset="0"/>
                        </a:rPr>
                        <m:t>)</m:t>
                      </m:r>
                      <m:r>
                        <a:rPr lang="en-US" sz="1600" i="0">
                          <a:latin typeface="Cambria Math" panose="02040503050406030204" pitchFamily="18" charset="0"/>
                        </a:rPr>
                        <m:t> = </m:t>
                      </m:r>
                      <m:f>
                        <m:fPr>
                          <m:ctrlPr>
                            <a:rPr lang="en-US" sz="1600" i="1">
                              <a:latin typeface="Cambria Math" panose="02040503050406030204" pitchFamily="18" charset="0"/>
                            </a:rPr>
                          </m:ctrlPr>
                        </m:fPr>
                        <m:num>
                          <m:r>
                            <a:rPr lang="en-US" sz="1600" i="0">
                              <a:latin typeface="Cambria Math" panose="02040503050406030204" pitchFamily="18" charset="0"/>
                            </a:rPr>
                            <m:t>4</m:t>
                          </m:r>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0">
                                      <a:latin typeface="Cambria Math" panose="02040503050406030204" pitchFamily="18" charset="0"/>
                                    </a:rPr>
                                    <m:t>1+</m:t>
                                  </m:r>
                                  <m:r>
                                    <a:rPr lang="en-US" sz="1600" i="1">
                                      <a:latin typeface="Cambria Math" panose="02040503050406030204" pitchFamily="18" charset="0"/>
                                    </a:rPr>
                                    <m:t>𝑃𝐶𝐶</m:t>
                                  </m:r>
                                </m:e>
                              </m:d>
                            </m:e>
                            <m:sup>
                              <m:r>
                                <a:rPr lang="en-US" sz="1600" i="0">
                                  <a:latin typeface="Cambria Math" panose="02040503050406030204" pitchFamily="18" charset="0"/>
                                </a:rPr>
                                <m:t>2</m:t>
                              </m:r>
                            </m:sup>
                          </m:sSup>
                        </m:num>
                        <m:den>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𝑀𝑜𝑑𝑒𝑙</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𝑂𝑏𝑠𝑒𝑟𝑣𝑎𝑡𝑖𝑜𝑛</m:t>
                                          </m:r>
                                        </m:sub>
                                      </m:sSub>
                                    </m:den>
                                  </m:f>
                                  <m:r>
                                    <a:rPr lang="en-US" sz="1600" i="0">
                                      <a:latin typeface="Cambria Math" panose="02040503050406030204" pitchFamily="18" charset="0"/>
                                    </a:rPr>
                                    <m:t> + </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𝑂𝑏𝑠𝑒𝑟𝑣𝑎𝑡𝑖𝑜𝑛</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𝜎</m:t>
                                          </m:r>
                                        </m:e>
                                        <m:sub>
                                          <m:r>
                                            <a:rPr lang="en-US" sz="1600" i="1">
                                              <a:latin typeface="Cambria Math" panose="02040503050406030204" pitchFamily="18" charset="0"/>
                                            </a:rPr>
                                            <m:t>𝑀𝑜𝑑𝑒𝑙</m:t>
                                          </m:r>
                                        </m:sub>
                                      </m:sSub>
                                    </m:den>
                                  </m:f>
                                </m:e>
                              </m:d>
                            </m:e>
                            <m:sup>
                              <m:r>
                                <a:rPr lang="en-US" sz="1600" i="0">
                                  <a:latin typeface="Cambria Math" panose="02040503050406030204" pitchFamily="18" charset="0"/>
                                </a:rPr>
                                <m:t>2</m:t>
                              </m:r>
                            </m:sup>
                          </m:sSup>
                          <m:sSup>
                            <m:sSupPr>
                              <m:ctrlPr>
                                <a:rPr lang="en-US" sz="1600" i="1">
                                  <a:latin typeface="Cambria Math" panose="02040503050406030204" pitchFamily="18" charset="0"/>
                                </a:rPr>
                              </m:ctrlPr>
                            </m:sSupPr>
                            <m:e>
                              <m:d>
                                <m:dPr>
                                  <m:ctrlPr>
                                    <a:rPr lang="en-US" sz="1600" i="1">
                                      <a:latin typeface="Cambria Math" panose="02040503050406030204" pitchFamily="18" charset="0"/>
                                    </a:rPr>
                                  </m:ctrlPr>
                                </m:dPr>
                                <m:e>
                                  <m:r>
                                    <a:rPr lang="en-US" sz="1600" i="0">
                                      <a:latin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rPr>
                                        <m:t>𝑅</m:t>
                                      </m:r>
                                    </m:e>
                                    <m:sub>
                                      <m:r>
                                        <a:rPr lang="en-US" sz="1600" i="0">
                                          <a:latin typeface="Cambria Math" panose="02040503050406030204" pitchFamily="18" charset="0"/>
                                        </a:rPr>
                                        <m:t>0</m:t>
                                      </m:r>
                                    </m:sub>
                                  </m:sSub>
                                </m:e>
                              </m:d>
                            </m:e>
                            <m:sup>
                              <m:r>
                                <a:rPr lang="en-US" sz="1600" i="0">
                                  <a:latin typeface="Cambria Math" panose="02040503050406030204" pitchFamily="18" charset="0"/>
                                </a:rPr>
                                <m:t>2</m:t>
                              </m:r>
                            </m:sup>
                          </m:sSup>
                        </m:den>
                      </m:f>
                    </m:oMath>
                  </m:oMathPara>
                </a14:m>
                <a:endParaRPr lang="en-US" sz="1400" dirty="0"/>
              </a:p>
            </p:txBody>
          </p:sp>
        </mc:Choice>
        <mc:Fallback>
          <p:sp>
            <p:nvSpPr>
              <p:cNvPr id="2" name="Rectangle 1">
                <a:extLst>
                  <a:ext uri="{FF2B5EF4-FFF2-40B4-BE49-F238E27FC236}">
                    <a16:creationId xmlns:a16="http://schemas.microsoft.com/office/drawing/2014/main" id="{994E4A2F-3677-464B-AB91-575007710448}"/>
                  </a:ext>
                </a:extLst>
              </p:cNvPr>
              <p:cNvSpPr>
                <a:spLocks noRot="1" noChangeAspect="1" noMove="1" noResize="1" noEditPoints="1" noAdjustHandles="1" noChangeArrowheads="1" noChangeShapeType="1" noTextEdit="1"/>
              </p:cNvSpPr>
              <p:nvPr/>
            </p:nvSpPr>
            <p:spPr>
              <a:xfrm>
                <a:off x="254000" y="5295921"/>
                <a:ext cx="6460679" cy="878189"/>
              </a:xfrm>
              <a:prstGeom prst="rect">
                <a:avLst/>
              </a:prstGeom>
              <a:blipFill>
                <a:blip r:embed="rId2"/>
                <a:stretch>
                  <a:fillRect/>
                </a:stretch>
              </a:blipFill>
            </p:spPr>
            <p:txBody>
              <a:bodyPr/>
              <a:lstStyle/>
              <a:p>
                <a:r>
                  <a:rPr lang="en-US">
                    <a:noFill/>
                  </a:rPr>
                  <a:t> </a:t>
                </a:r>
              </a:p>
            </p:txBody>
          </p:sp>
        </mc:Fallback>
      </mc:AlternateContent>
      <p:graphicFrame>
        <p:nvGraphicFramePr>
          <p:cNvPr id="3" name="Table 2">
            <a:extLst>
              <a:ext uri="{FF2B5EF4-FFF2-40B4-BE49-F238E27FC236}">
                <a16:creationId xmlns:a16="http://schemas.microsoft.com/office/drawing/2014/main" id="{16810F11-0317-4EAA-B6AF-F0EFB113098D}"/>
              </a:ext>
            </a:extLst>
          </p:cNvPr>
          <p:cNvGraphicFramePr>
            <a:graphicFrameLocks noGrp="1"/>
          </p:cNvGraphicFramePr>
          <p:nvPr>
            <p:extLst>
              <p:ext uri="{D42A27DB-BD31-4B8C-83A1-F6EECF244321}">
                <p14:modId xmlns:p14="http://schemas.microsoft.com/office/powerpoint/2010/main" val="912488528"/>
              </p:ext>
            </p:extLst>
          </p:nvPr>
        </p:nvGraphicFramePr>
        <p:xfrm>
          <a:off x="6363341" y="530179"/>
          <a:ext cx="5327089" cy="3752211"/>
        </p:xfrm>
        <a:graphic>
          <a:graphicData uri="http://schemas.openxmlformats.org/drawingml/2006/table">
            <a:tbl>
              <a:tblPr firstRow="1" firstCol="1" bandRow="1">
                <a:tableStyleId>{5A111915-BE36-4E01-A7E5-04B1672EAD32}</a:tableStyleId>
              </a:tblPr>
              <a:tblGrid>
                <a:gridCol w="544995">
                  <a:extLst>
                    <a:ext uri="{9D8B030D-6E8A-4147-A177-3AD203B41FA5}">
                      <a16:colId xmlns:a16="http://schemas.microsoft.com/office/drawing/2014/main" val="1325771050"/>
                    </a:ext>
                  </a:extLst>
                </a:gridCol>
                <a:gridCol w="1409791">
                  <a:extLst>
                    <a:ext uri="{9D8B030D-6E8A-4147-A177-3AD203B41FA5}">
                      <a16:colId xmlns:a16="http://schemas.microsoft.com/office/drawing/2014/main" val="3340302488"/>
                    </a:ext>
                  </a:extLst>
                </a:gridCol>
                <a:gridCol w="2697480">
                  <a:extLst>
                    <a:ext uri="{9D8B030D-6E8A-4147-A177-3AD203B41FA5}">
                      <a16:colId xmlns:a16="http://schemas.microsoft.com/office/drawing/2014/main" val="1011890929"/>
                    </a:ext>
                  </a:extLst>
                </a:gridCol>
                <a:gridCol w="674823">
                  <a:extLst>
                    <a:ext uri="{9D8B030D-6E8A-4147-A177-3AD203B41FA5}">
                      <a16:colId xmlns:a16="http://schemas.microsoft.com/office/drawing/2014/main" val="2595109854"/>
                    </a:ext>
                  </a:extLst>
                </a:gridCol>
              </a:tblGrid>
              <a:tr h="360898">
                <a:tc>
                  <a:txBody>
                    <a:bodyPr/>
                    <a:lstStyle/>
                    <a:p>
                      <a:pPr marL="0" marR="0" algn="ctr">
                        <a:lnSpc>
                          <a:spcPct val="107000"/>
                        </a:lnSpc>
                        <a:spcBef>
                          <a:spcPts val="0"/>
                        </a:spcBef>
                        <a:spcAft>
                          <a:spcPts val="0"/>
                        </a:spcAft>
                      </a:pPr>
                      <a:r>
                        <a:rPr lang="en-GB" sz="1200" dirty="0">
                          <a:effectLst/>
                        </a:rPr>
                        <a:t>S/N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521" marR="45521" marT="0" marB="0" anchor="ctr"/>
                </a:tc>
                <a:tc>
                  <a:txBody>
                    <a:bodyPr/>
                    <a:lstStyle/>
                    <a:p>
                      <a:pPr marL="0" marR="0" algn="l">
                        <a:lnSpc>
                          <a:spcPct val="107000"/>
                        </a:lnSpc>
                        <a:spcBef>
                          <a:spcPts val="0"/>
                        </a:spcBef>
                        <a:spcAft>
                          <a:spcPts val="0"/>
                        </a:spcAft>
                      </a:pPr>
                      <a:r>
                        <a:rPr lang="en-GB" sz="1200" dirty="0">
                          <a:effectLst/>
                          <a:latin typeface="+mn-lt"/>
                        </a:rPr>
                        <a:t>Extreme Indices Name</a:t>
                      </a:r>
                      <a:endParaRPr lang="en-US" sz="1200" dirty="0">
                        <a:effectLst/>
                        <a:latin typeface="+mn-lt"/>
                        <a:ea typeface="Calibri" panose="020F0502020204030204" pitchFamily="34" charset="0"/>
                        <a:cs typeface="Times New Roman" panose="02020603050405020304" pitchFamily="18" charset="0"/>
                      </a:endParaRPr>
                    </a:p>
                  </a:txBody>
                  <a:tcPr marL="45521" marR="45521" marT="0" marB="0"/>
                </a:tc>
                <a:tc>
                  <a:txBody>
                    <a:bodyPr/>
                    <a:lstStyle/>
                    <a:p>
                      <a:pPr marL="0" marR="0" algn="l">
                        <a:lnSpc>
                          <a:spcPct val="107000"/>
                        </a:lnSpc>
                        <a:spcBef>
                          <a:spcPts val="0"/>
                        </a:spcBef>
                        <a:spcAft>
                          <a:spcPts val="0"/>
                        </a:spcAft>
                      </a:pPr>
                      <a:r>
                        <a:rPr lang="en-GB" sz="1200" dirty="0">
                          <a:effectLst/>
                        </a:rPr>
                        <a:t>Definition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5521" marR="45521" marT="0" marB="0"/>
                </a:tc>
                <a:tc>
                  <a:txBody>
                    <a:bodyPr/>
                    <a:lstStyle/>
                    <a:p>
                      <a:pPr marL="0" marR="0" algn="ctr">
                        <a:lnSpc>
                          <a:spcPct val="107000"/>
                        </a:lnSpc>
                        <a:spcBef>
                          <a:spcPts val="0"/>
                        </a:spcBef>
                        <a:spcAft>
                          <a:spcPts val="0"/>
                        </a:spcAft>
                      </a:pPr>
                      <a:r>
                        <a:rPr lang="en-GB" sz="1200">
                          <a:effectLst/>
                        </a:rPr>
                        <a:t>Units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5521" marR="45521" marT="0" marB="0"/>
                </a:tc>
                <a:extLst>
                  <a:ext uri="{0D108BD9-81ED-4DB2-BD59-A6C34878D82A}">
                    <a16:rowId xmlns:a16="http://schemas.microsoft.com/office/drawing/2014/main" val="898929468"/>
                  </a:ext>
                </a:extLst>
              </a:tr>
              <a:tr h="466610">
                <a:tc>
                  <a:txBody>
                    <a:bodyPr/>
                    <a:lstStyle/>
                    <a:p>
                      <a:pPr marL="0" marR="0" lvl="0" indent="0" algn="ctr">
                        <a:lnSpc>
                          <a:spcPct val="107000"/>
                        </a:lnSpc>
                        <a:spcBef>
                          <a:spcPts val="0"/>
                        </a:spcBef>
                        <a:spcAft>
                          <a:spcPts val="0"/>
                        </a:spcAft>
                        <a:buFont typeface="+mj-lt"/>
                        <a:buNone/>
                      </a:pPr>
                      <a:r>
                        <a:rPr lang="en-GB" sz="1200" dirty="0">
                          <a:effectLst/>
                        </a:rPr>
                        <a:t>1. 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07000"/>
                        </a:lnSpc>
                        <a:spcBef>
                          <a:spcPts val="0"/>
                        </a:spcBef>
                        <a:spcAft>
                          <a:spcPts val="0"/>
                        </a:spcAft>
                      </a:pPr>
                      <a:r>
                        <a:rPr lang="en-GB" sz="1200" dirty="0">
                          <a:effectLst/>
                          <a:latin typeface="+mn-lt"/>
                        </a:rPr>
                        <a:t>R95pTOT</a:t>
                      </a:r>
                      <a:endParaRPr lang="en-US" sz="1200" dirty="0">
                        <a:effectLst/>
                        <a:latin typeface="+mn-lt"/>
                      </a:endParaRPr>
                    </a:p>
                    <a:p>
                      <a:pPr marL="0" marR="0" algn="l">
                        <a:lnSpc>
                          <a:spcPct val="107000"/>
                        </a:lnSpc>
                        <a:spcBef>
                          <a:spcPts val="0"/>
                        </a:spcBef>
                        <a:spcAft>
                          <a:spcPts val="0"/>
                        </a:spcAft>
                      </a:pPr>
                      <a:r>
                        <a:rPr lang="en-GB" sz="1200" dirty="0">
                          <a:effectLst/>
                          <a:latin typeface="+mn-lt"/>
                        </a:rPr>
                        <a:t>(Very wet days)</a:t>
                      </a:r>
                      <a:endParaRPr lang="en-US" sz="1200" dirty="0">
                        <a:effectLst/>
                        <a:latin typeface="+mn-lt"/>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50000"/>
                        </a:lnSpc>
                        <a:spcBef>
                          <a:spcPts val="0"/>
                        </a:spcBef>
                        <a:spcAft>
                          <a:spcPts val="0"/>
                        </a:spcAft>
                      </a:pPr>
                      <a:r>
                        <a:rPr lang="en-GB" sz="1200" dirty="0">
                          <a:effectLst/>
                        </a:rPr>
                        <a:t>Total precipitation exceeding 95</a:t>
                      </a:r>
                      <a:r>
                        <a:rPr lang="en-GB" sz="1200" baseline="30000" dirty="0">
                          <a:effectLst/>
                        </a:rPr>
                        <a:t>th</a:t>
                      </a:r>
                      <a:r>
                        <a:rPr lang="en-GB" sz="1200" dirty="0">
                          <a:effectLst/>
                        </a:rPr>
                        <a:t> percentile on wet days.</a:t>
                      </a:r>
                      <a:endParaRPr lang="en-US" sz="1200" dirty="0">
                        <a:effectLst/>
                      </a:endParaRPr>
                    </a:p>
                  </a:txBody>
                  <a:tcPr marL="45521" marR="45521" marT="0" marB="0" anchor="ctr"/>
                </a:tc>
                <a:tc>
                  <a:txBody>
                    <a:bodyPr/>
                    <a:lstStyle/>
                    <a:p>
                      <a:pPr marL="0" marR="0" algn="just">
                        <a:lnSpc>
                          <a:spcPct val="150000"/>
                        </a:lnSpc>
                        <a:spcBef>
                          <a:spcPts val="0"/>
                        </a:spcBef>
                        <a:spcAft>
                          <a:spcPts val="0"/>
                        </a:spcAft>
                      </a:pPr>
                      <a:r>
                        <a:rPr lang="en-GB" sz="1200" dirty="0">
                          <a:effectLst/>
                        </a:rPr>
                        <a:t>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extLst>
                  <a:ext uri="{0D108BD9-81ED-4DB2-BD59-A6C34878D82A}">
                    <a16:rowId xmlns:a16="http://schemas.microsoft.com/office/drawing/2014/main" val="1071371725"/>
                  </a:ext>
                </a:extLst>
              </a:tr>
              <a:tr h="817684">
                <a:tc>
                  <a:txBody>
                    <a:bodyPr/>
                    <a:lstStyle/>
                    <a:p>
                      <a:pPr marL="0" marR="0" lvl="0" indent="0" algn="ctr">
                        <a:lnSpc>
                          <a:spcPct val="107000"/>
                        </a:lnSpc>
                        <a:spcBef>
                          <a:spcPts val="0"/>
                        </a:spcBef>
                        <a:spcAft>
                          <a:spcPts val="0"/>
                        </a:spcAft>
                        <a:buFont typeface="+mj-lt"/>
                        <a:buNone/>
                      </a:pPr>
                      <a:r>
                        <a:rPr lang="en-GB" sz="1200" dirty="0">
                          <a:effectLst/>
                        </a:rPr>
                        <a:t>2. 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07000"/>
                        </a:lnSpc>
                        <a:spcBef>
                          <a:spcPts val="0"/>
                        </a:spcBef>
                        <a:spcAft>
                          <a:spcPts val="0"/>
                        </a:spcAft>
                      </a:pPr>
                      <a:r>
                        <a:rPr lang="en-GB" sz="1200" dirty="0">
                          <a:effectLst/>
                          <a:latin typeface="+mn-lt"/>
                        </a:rPr>
                        <a:t>RX5day</a:t>
                      </a:r>
                      <a:endParaRPr lang="en-US" sz="1200" dirty="0">
                        <a:effectLst/>
                        <a:latin typeface="+mn-lt"/>
                      </a:endParaRPr>
                    </a:p>
                    <a:p>
                      <a:pPr marL="0" marR="0" algn="l">
                        <a:lnSpc>
                          <a:spcPct val="107000"/>
                        </a:lnSpc>
                        <a:spcBef>
                          <a:spcPts val="0"/>
                        </a:spcBef>
                        <a:spcAft>
                          <a:spcPts val="0"/>
                        </a:spcAft>
                      </a:pPr>
                      <a:r>
                        <a:rPr lang="en-GB" sz="1200" dirty="0">
                          <a:effectLst/>
                          <a:latin typeface="+mn-lt"/>
                        </a:rPr>
                        <a:t>(Maximum consecutive 5-day precipitation.)</a:t>
                      </a:r>
                      <a:endParaRPr lang="en-US" sz="1200" dirty="0">
                        <a:effectLst/>
                        <a:latin typeface="+mn-lt"/>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50000"/>
                        </a:lnSpc>
                        <a:spcBef>
                          <a:spcPts val="0"/>
                        </a:spcBef>
                        <a:spcAft>
                          <a:spcPts val="0"/>
                        </a:spcAft>
                      </a:pPr>
                      <a:r>
                        <a:rPr lang="en-US" sz="1200" dirty="0">
                          <a:effectLst/>
                        </a:rPr>
                        <a:t>Maximum of consecutive 5 day rainfall in the season</a:t>
                      </a:r>
                      <a:endParaRPr lang="en-US" sz="1200" dirty="0">
                        <a:effectLst/>
                        <a:latin typeface="+mn-lt"/>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just">
                        <a:lnSpc>
                          <a:spcPct val="150000"/>
                        </a:lnSpc>
                        <a:spcBef>
                          <a:spcPts val="0"/>
                        </a:spcBef>
                        <a:spcAft>
                          <a:spcPts val="0"/>
                        </a:spcAft>
                      </a:pPr>
                      <a:r>
                        <a:rPr lang="en-GB" sz="1200" dirty="0">
                          <a:effectLst/>
                        </a:rPr>
                        <a:t>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extLst>
                  <a:ext uri="{0D108BD9-81ED-4DB2-BD59-A6C34878D82A}">
                    <a16:rowId xmlns:a16="http://schemas.microsoft.com/office/drawing/2014/main" val="2584176717"/>
                  </a:ext>
                </a:extLst>
              </a:tr>
              <a:tr h="817684">
                <a:tc>
                  <a:txBody>
                    <a:bodyPr/>
                    <a:lstStyle/>
                    <a:p>
                      <a:pPr marL="0" marR="0" lvl="0" indent="0" algn="ctr">
                        <a:lnSpc>
                          <a:spcPct val="107000"/>
                        </a:lnSpc>
                        <a:spcBef>
                          <a:spcPts val="0"/>
                        </a:spcBef>
                        <a:spcAft>
                          <a:spcPts val="0"/>
                        </a:spcAft>
                        <a:buFont typeface="+mj-lt"/>
                        <a:buNone/>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45521" marR="45521" marT="0" marB="0" anchor="ctr"/>
                </a:tc>
                <a:tc>
                  <a:txBody>
                    <a:bodyPr/>
                    <a:lstStyle/>
                    <a:p>
                      <a:pPr marL="0" marR="0" algn="l">
                        <a:lnSpc>
                          <a:spcPct val="107000"/>
                        </a:lnSpc>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SDII (Simple Daily Intensity Index)</a:t>
                      </a:r>
                    </a:p>
                  </a:txBody>
                  <a:tcPr marL="45521" marR="45521" marT="0" marB="0" anchor="ctr"/>
                </a:tc>
                <a:tc>
                  <a:txBody>
                    <a:bodyPr/>
                    <a:lstStyle/>
                    <a:p>
                      <a:pPr marL="0" marR="0" algn="l">
                        <a:lnSpc>
                          <a:spcPct val="150000"/>
                        </a:lnSpc>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Precipitation amount on wet days </a:t>
                      </a:r>
                    </a:p>
                  </a:txBody>
                  <a:tcPr marL="45521" marR="45521" marT="0" marB="0" anchor="ctr"/>
                </a:tc>
                <a:tc>
                  <a:txBody>
                    <a:bodyPr/>
                    <a:lstStyle/>
                    <a:p>
                      <a:pPr marL="0" marR="0" algn="just">
                        <a:lnSpc>
                          <a:spcPct val="150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mm/day</a:t>
                      </a:r>
                    </a:p>
                  </a:txBody>
                  <a:tcPr marL="45521" marR="45521" marT="0" marB="0" anchor="ctr"/>
                </a:tc>
                <a:extLst>
                  <a:ext uri="{0D108BD9-81ED-4DB2-BD59-A6C34878D82A}">
                    <a16:rowId xmlns:a16="http://schemas.microsoft.com/office/drawing/2014/main" val="2464562915"/>
                  </a:ext>
                </a:extLst>
              </a:tr>
              <a:tr h="613274">
                <a:tc>
                  <a:txBody>
                    <a:bodyPr/>
                    <a:lstStyle/>
                    <a:p>
                      <a:pPr marL="0" marR="0" lvl="0" indent="0" algn="ctr">
                        <a:lnSpc>
                          <a:spcPct val="107000"/>
                        </a:lnSpc>
                        <a:spcBef>
                          <a:spcPts val="0"/>
                        </a:spcBef>
                        <a:spcAft>
                          <a:spcPts val="0"/>
                        </a:spcAft>
                        <a:buFont typeface="+mj-lt"/>
                        <a:buNone/>
                      </a:pPr>
                      <a:r>
                        <a:rPr lang="en-GB" sz="1200" dirty="0">
                          <a:effectLst/>
                        </a:rPr>
                        <a:t>4. 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07000"/>
                        </a:lnSpc>
                        <a:spcBef>
                          <a:spcPts val="0"/>
                        </a:spcBef>
                        <a:spcAft>
                          <a:spcPts val="0"/>
                        </a:spcAft>
                      </a:pPr>
                      <a:r>
                        <a:rPr lang="en-GB" sz="1200" dirty="0">
                          <a:effectLst/>
                          <a:latin typeface="+mn-lt"/>
                        </a:rPr>
                        <a:t>CWD</a:t>
                      </a:r>
                      <a:endParaRPr lang="en-US" sz="1200" dirty="0">
                        <a:effectLst/>
                        <a:latin typeface="+mn-lt"/>
                      </a:endParaRPr>
                    </a:p>
                    <a:p>
                      <a:pPr marL="0" marR="0" algn="l">
                        <a:lnSpc>
                          <a:spcPct val="107000"/>
                        </a:lnSpc>
                        <a:spcBef>
                          <a:spcPts val="0"/>
                        </a:spcBef>
                        <a:spcAft>
                          <a:spcPts val="0"/>
                        </a:spcAft>
                      </a:pPr>
                      <a:r>
                        <a:rPr lang="en-GB" sz="1200" dirty="0">
                          <a:effectLst/>
                          <a:latin typeface="+mn-lt"/>
                        </a:rPr>
                        <a:t>(Consecutive wet days)</a:t>
                      </a:r>
                      <a:endParaRPr lang="en-US" sz="1200" dirty="0">
                        <a:effectLst/>
                        <a:latin typeface="+mn-lt"/>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50000"/>
                        </a:lnSpc>
                        <a:spcBef>
                          <a:spcPts val="0"/>
                        </a:spcBef>
                        <a:spcAft>
                          <a:spcPts val="0"/>
                        </a:spcAft>
                      </a:pPr>
                      <a:r>
                        <a:rPr lang="en-GB" sz="1200" dirty="0">
                          <a:effectLst/>
                        </a:rPr>
                        <a:t>Count the largest number of consecutive days where precipitation &gt; 1 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just">
                        <a:lnSpc>
                          <a:spcPct val="107000"/>
                        </a:lnSpc>
                        <a:spcBef>
                          <a:spcPts val="0"/>
                        </a:spcBef>
                        <a:spcAft>
                          <a:spcPts val="0"/>
                        </a:spcAft>
                      </a:pPr>
                      <a:r>
                        <a:rPr lang="en-GB" sz="1200" dirty="0">
                          <a:effectLst/>
                        </a:rPr>
                        <a:t>days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extLst>
                  <a:ext uri="{0D108BD9-81ED-4DB2-BD59-A6C34878D82A}">
                    <a16:rowId xmlns:a16="http://schemas.microsoft.com/office/drawing/2014/main" val="2491553589"/>
                  </a:ext>
                </a:extLst>
              </a:tr>
              <a:tr h="600472">
                <a:tc>
                  <a:txBody>
                    <a:bodyPr/>
                    <a:lstStyle/>
                    <a:p>
                      <a:pPr marL="0" marR="0" lvl="0" indent="0" algn="ctr">
                        <a:lnSpc>
                          <a:spcPct val="107000"/>
                        </a:lnSpc>
                        <a:spcBef>
                          <a:spcPts val="0"/>
                        </a:spcBef>
                        <a:spcAft>
                          <a:spcPts val="0"/>
                        </a:spcAft>
                        <a:buFont typeface="+mj-lt"/>
                        <a:buNone/>
                      </a:pPr>
                      <a:r>
                        <a:rPr lang="en-GB" sz="1200" dirty="0">
                          <a:effectLst/>
                        </a:rPr>
                        <a:t>5. 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07000"/>
                        </a:lnSpc>
                        <a:spcBef>
                          <a:spcPts val="0"/>
                        </a:spcBef>
                        <a:spcAft>
                          <a:spcPts val="0"/>
                        </a:spcAft>
                      </a:pPr>
                      <a:r>
                        <a:rPr lang="en-GB" sz="1200" dirty="0">
                          <a:effectLst/>
                          <a:latin typeface="+mn-lt"/>
                        </a:rPr>
                        <a:t>CDD</a:t>
                      </a:r>
                      <a:endParaRPr lang="en-US" sz="1200" dirty="0">
                        <a:effectLst/>
                        <a:latin typeface="+mn-lt"/>
                      </a:endParaRPr>
                    </a:p>
                    <a:p>
                      <a:pPr marL="0" marR="0" algn="l">
                        <a:lnSpc>
                          <a:spcPct val="107000"/>
                        </a:lnSpc>
                        <a:spcBef>
                          <a:spcPts val="0"/>
                        </a:spcBef>
                        <a:spcAft>
                          <a:spcPts val="0"/>
                        </a:spcAft>
                      </a:pPr>
                      <a:r>
                        <a:rPr lang="en-GB" sz="1200" dirty="0">
                          <a:effectLst/>
                          <a:latin typeface="+mn-lt"/>
                        </a:rPr>
                        <a:t>(Consecutive dry days)</a:t>
                      </a:r>
                      <a:endParaRPr lang="en-US" sz="1200" dirty="0">
                        <a:effectLst/>
                        <a:latin typeface="+mn-lt"/>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l">
                        <a:lnSpc>
                          <a:spcPct val="150000"/>
                        </a:lnSpc>
                        <a:spcBef>
                          <a:spcPts val="0"/>
                        </a:spcBef>
                        <a:spcAft>
                          <a:spcPts val="0"/>
                        </a:spcAft>
                      </a:pPr>
                      <a:r>
                        <a:rPr lang="en-GB" sz="1200" dirty="0">
                          <a:effectLst/>
                        </a:rPr>
                        <a:t>Count the largest number of consecutive days where precipitation  &lt; 1 mm</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tc>
                  <a:txBody>
                    <a:bodyPr/>
                    <a:lstStyle/>
                    <a:p>
                      <a:pPr marL="0" marR="0" algn="just">
                        <a:lnSpc>
                          <a:spcPct val="107000"/>
                        </a:lnSpc>
                        <a:spcBef>
                          <a:spcPts val="0"/>
                        </a:spcBef>
                        <a:spcAft>
                          <a:spcPts val="0"/>
                        </a:spcAft>
                      </a:pPr>
                      <a:r>
                        <a:rPr lang="en-GB" sz="1200" dirty="0">
                          <a:effectLst/>
                        </a:rPr>
                        <a:t>days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521" marR="45521" marT="0" marB="0" anchor="ctr"/>
                </a:tc>
                <a:extLst>
                  <a:ext uri="{0D108BD9-81ED-4DB2-BD59-A6C34878D82A}">
                    <a16:rowId xmlns:a16="http://schemas.microsoft.com/office/drawing/2014/main" val="4106651789"/>
                  </a:ext>
                </a:extLst>
              </a:tr>
            </a:tbl>
          </a:graphicData>
        </a:graphic>
      </p:graphicFrame>
      <p:sp>
        <p:nvSpPr>
          <p:cNvPr id="10" name="TextBox 9">
            <a:extLst>
              <a:ext uri="{FF2B5EF4-FFF2-40B4-BE49-F238E27FC236}">
                <a16:creationId xmlns:a16="http://schemas.microsoft.com/office/drawing/2014/main" id="{C521C91C-DF60-4369-AF7D-ED82C44B2407}"/>
              </a:ext>
            </a:extLst>
          </p:cNvPr>
          <p:cNvSpPr txBox="1"/>
          <p:nvPr/>
        </p:nvSpPr>
        <p:spPr>
          <a:xfrm>
            <a:off x="492760" y="341617"/>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Data and Methodology</a:t>
            </a:r>
          </a:p>
        </p:txBody>
      </p:sp>
      <p:sp>
        <p:nvSpPr>
          <p:cNvPr id="4" name="TextBox 3">
            <a:extLst>
              <a:ext uri="{FF2B5EF4-FFF2-40B4-BE49-F238E27FC236}">
                <a16:creationId xmlns:a16="http://schemas.microsoft.com/office/drawing/2014/main" id="{F036E42B-FDF9-41BE-BEB0-432B91F3CF74}"/>
              </a:ext>
            </a:extLst>
          </p:cNvPr>
          <p:cNvSpPr txBox="1"/>
          <p:nvPr/>
        </p:nvSpPr>
        <p:spPr>
          <a:xfrm>
            <a:off x="386080" y="1137120"/>
            <a:ext cx="5556345" cy="3970318"/>
          </a:xfrm>
          <a:prstGeom prst="rect">
            <a:avLst/>
          </a:prstGeom>
          <a:noFill/>
        </p:spPr>
        <p:txBody>
          <a:bodyPr wrap="square" rtlCol="0">
            <a:spAutoFit/>
          </a:bodyPr>
          <a:lstStyle/>
          <a:p>
            <a:pPr marL="285750" indent="-285750" algn="just">
              <a:buSzPct val="90000"/>
              <a:buFont typeface="Arial" panose="020B0604020202020204" pitchFamily="34" charset="0"/>
              <a:buChar char="►"/>
            </a:pPr>
            <a:r>
              <a:rPr lang="en-US" dirty="0">
                <a:latin typeface="+mj-lt"/>
              </a:rPr>
              <a:t>The present study has considered 17 members of CORDEX simulations.</a:t>
            </a:r>
          </a:p>
          <a:p>
            <a:pPr marL="285750" indent="-285750" algn="just">
              <a:buSzPct val="90000"/>
              <a:buFont typeface="Arial" panose="020B0604020202020204" pitchFamily="34" charset="0"/>
              <a:buChar char="►"/>
            </a:pPr>
            <a:endParaRPr lang="en-US" dirty="0">
              <a:latin typeface="+mj-lt"/>
            </a:endParaRPr>
          </a:p>
          <a:p>
            <a:pPr marL="285750" indent="-285750" algn="just">
              <a:buSzPct val="90000"/>
              <a:buFont typeface="Arial" panose="020B0604020202020204" pitchFamily="34" charset="0"/>
              <a:buChar char="►"/>
            </a:pPr>
            <a:r>
              <a:rPr lang="en-US" dirty="0">
                <a:latin typeface="+mj-lt"/>
              </a:rPr>
              <a:t>The extreme precipitation indices by Expert Team in Climate Change Detection and Indices (ETCCDI) are used to quantify the extreme precipitation characteristics over the region from reference dataset (APHRODITE) for the period 1980-2005.</a:t>
            </a:r>
          </a:p>
          <a:p>
            <a:pPr marL="285750" indent="-285750" algn="just">
              <a:buSzPct val="90000"/>
              <a:buFont typeface="Arial" panose="020B0604020202020204" pitchFamily="34" charset="0"/>
              <a:buChar char="►"/>
            </a:pPr>
            <a:endParaRPr lang="en-US" dirty="0">
              <a:latin typeface="+mj-lt"/>
            </a:endParaRPr>
          </a:p>
          <a:p>
            <a:pPr marL="285750" indent="-285750" algn="just">
              <a:buSzPct val="90000"/>
              <a:buFont typeface="Arial" panose="020B0604020202020204" pitchFamily="34" charset="0"/>
              <a:buChar char="►"/>
            </a:pPr>
            <a:r>
              <a:rPr lang="en-US" dirty="0">
                <a:latin typeface="+mj-lt"/>
              </a:rPr>
              <a:t>Studies based on model ranking are widely being conducted to analyze the performance of global and regional climate models </a:t>
            </a:r>
            <a:r>
              <a:rPr lang="en-US" dirty="0">
                <a:solidFill>
                  <a:srgbClr val="0070C0"/>
                </a:solidFill>
                <a:latin typeface="+mj-lt"/>
              </a:rPr>
              <a:t>[F. </a:t>
            </a:r>
            <a:r>
              <a:rPr lang="en-US" dirty="0" err="1">
                <a:solidFill>
                  <a:srgbClr val="0070C0"/>
                </a:solidFill>
                <a:latin typeface="+mj-lt"/>
              </a:rPr>
              <a:t>Jeferson</a:t>
            </a:r>
            <a:r>
              <a:rPr lang="en-US" dirty="0">
                <a:solidFill>
                  <a:srgbClr val="0070C0"/>
                </a:solidFill>
                <a:latin typeface="+mj-lt"/>
              </a:rPr>
              <a:t> de Medeiros et al., 2022; Ayodele, A.P. et al., 2022; </a:t>
            </a:r>
            <a:r>
              <a:rPr lang="fi-FI" dirty="0">
                <a:solidFill>
                  <a:srgbClr val="0070C0"/>
                </a:solidFill>
                <a:latin typeface="+mj-lt"/>
              </a:rPr>
              <a:t>A.A. Akinsanola et al., 2021; T. Ngo-Duc et al., 2017</a:t>
            </a:r>
            <a:r>
              <a:rPr lang="en-US" dirty="0">
                <a:solidFill>
                  <a:srgbClr val="0070C0"/>
                </a:solidFill>
                <a:latin typeface="+mj-lt"/>
              </a:rPr>
              <a:t>]</a:t>
            </a:r>
          </a:p>
        </p:txBody>
      </p:sp>
      <p:pic>
        <p:nvPicPr>
          <p:cNvPr id="9" name="Picture 8">
            <a:extLst>
              <a:ext uri="{FF2B5EF4-FFF2-40B4-BE49-F238E27FC236}">
                <a16:creationId xmlns:a16="http://schemas.microsoft.com/office/drawing/2014/main" id="{B82AC4D3-BEB5-432D-88DA-47CB8169A61E}"/>
              </a:ext>
            </a:extLst>
          </p:cNvPr>
          <p:cNvPicPr>
            <a:picLocks noChangeAspect="1"/>
          </p:cNvPicPr>
          <p:nvPr/>
        </p:nvPicPr>
        <p:blipFill>
          <a:blip r:embed="rId3"/>
          <a:stretch>
            <a:fillRect/>
          </a:stretch>
        </p:blipFill>
        <p:spPr>
          <a:xfrm>
            <a:off x="8538905" y="4321118"/>
            <a:ext cx="2406369" cy="2233993"/>
          </a:xfrm>
          <a:prstGeom prst="rect">
            <a:avLst/>
          </a:prstGeom>
        </p:spPr>
      </p:pic>
      <p:sp>
        <p:nvSpPr>
          <p:cNvPr id="11" name="TextBox 10">
            <a:extLst>
              <a:ext uri="{FF2B5EF4-FFF2-40B4-BE49-F238E27FC236}">
                <a16:creationId xmlns:a16="http://schemas.microsoft.com/office/drawing/2014/main" id="{88C8DB1F-211A-460E-8793-FB7C03F35FA1}"/>
              </a:ext>
            </a:extLst>
          </p:cNvPr>
          <p:cNvSpPr txBox="1"/>
          <p:nvPr/>
        </p:nvSpPr>
        <p:spPr>
          <a:xfrm>
            <a:off x="6886932" y="5253448"/>
            <a:ext cx="2094869" cy="369332"/>
          </a:xfrm>
          <a:prstGeom prst="rect">
            <a:avLst/>
          </a:prstGeom>
          <a:solidFill>
            <a:schemeClr val="bg1"/>
          </a:solidFill>
        </p:spPr>
        <p:txBody>
          <a:bodyPr wrap="none" rtlCol="0">
            <a:spAutoFit/>
          </a:bodyPr>
          <a:lstStyle/>
          <a:p>
            <a:r>
              <a:rPr lang="en-US" dirty="0"/>
              <a:t>Index of Agreement</a:t>
            </a:r>
          </a:p>
        </p:txBody>
      </p:sp>
      <p:sp>
        <p:nvSpPr>
          <p:cNvPr id="12" name="TextBox 11">
            <a:extLst>
              <a:ext uri="{FF2B5EF4-FFF2-40B4-BE49-F238E27FC236}">
                <a16:creationId xmlns:a16="http://schemas.microsoft.com/office/drawing/2014/main" id="{9076B3A7-07FC-4FED-A2C1-9DFDA1F1BF42}"/>
              </a:ext>
            </a:extLst>
          </p:cNvPr>
          <p:cNvSpPr txBox="1"/>
          <p:nvPr/>
        </p:nvSpPr>
        <p:spPr>
          <a:xfrm>
            <a:off x="6798924" y="5551463"/>
            <a:ext cx="2111155" cy="307777"/>
          </a:xfrm>
          <a:prstGeom prst="rect">
            <a:avLst/>
          </a:prstGeom>
          <a:noFill/>
        </p:spPr>
        <p:txBody>
          <a:bodyPr wrap="none" rtlCol="0">
            <a:spAutoFit/>
          </a:bodyPr>
          <a:lstStyle/>
          <a:p>
            <a:r>
              <a:rPr lang="en-US" sz="1400" dirty="0"/>
              <a:t>(C. J. Willmott et al., 2012)</a:t>
            </a:r>
          </a:p>
        </p:txBody>
      </p:sp>
    </p:spTree>
    <p:extLst>
      <p:ext uri="{BB962C8B-B14F-4D97-AF65-F5344CB8AC3E}">
        <p14:creationId xmlns:p14="http://schemas.microsoft.com/office/powerpoint/2010/main" val="417932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4FB4FF5-EC2B-4131-9F63-DF93A2BF5ED9}"/>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D8DB40E-F981-4A16-B74E-C5C7B13973C8}"/>
              </a:ext>
            </a:extLst>
          </p:cNvPr>
          <p:cNvSpPr txBox="1"/>
          <p:nvPr/>
        </p:nvSpPr>
        <p:spPr>
          <a:xfrm>
            <a:off x="386080" y="370568"/>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Climatology and Seasonality </a:t>
            </a:r>
          </a:p>
        </p:txBody>
      </p:sp>
      <p:grpSp>
        <p:nvGrpSpPr>
          <p:cNvPr id="38" name="Group 37">
            <a:extLst>
              <a:ext uri="{FF2B5EF4-FFF2-40B4-BE49-F238E27FC236}">
                <a16:creationId xmlns:a16="http://schemas.microsoft.com/office/drawing/2014/main" id="{999539B9-5A34-477F-9AC0-A6AB8801B540}"/>
              </a:ext>
            </a:extLst>
          </p:cNvPr>
          <p:cNvGrpSpPr/>
          <p:nvPr/>
        </p:nvGrpSpPr>
        <p:grpSpPr>
          <a:xfrm>
            <a:off x="386080" y="1182940"/>
            <a:ext cx="7358175" cy="5143122"/>
            <a:chOff x="386080" y="1296156"/>
            <a:chExt cx="6634480" cy="4637283"/>
          </a:xfrm>
        </p:grpSpPr>
        <p:sp>
          <p:nvSpPr>
            <p:cNvPr id="30" name="TextBox 29">
              <a:extLst>
                <a:ext uri="{FF2B5EF4-FFF2-40B4-BE49-F238E27FC236}">
                  <a16:creationId xmlns:a16="http://schemas.microsoft.com/office/drawing/2014/main" id="{3AF7ECD6-096A-43DE-A498-53C1DDABBBAE}"/>
                </a:ext>
              </a:extLst>
            </p:cNvPr>
            <p:cNvSpPr txBox="1"/>
            <p:nvPr/>
          </p:nvSpPr>
          <p:spPr>
            <a:xfrm>
              <a:off x="386080" y="1296156"/>
              <a:ext cx="6634480" cy="4637283"/>
            </a:xfrm>
            <a:prstGeom prst="rect">
              <a:avLst/>
            </a:prstGeom>
            <a:noFill/>
            <a:ln w="19050">
              <a:solidFill>
                <a:srgbClr val="002060"/>
              </a:solidFill>
            </a:ln>
          </p:spPr>
          <p:txBody>
            <a:bodyPr wrap="square" rtlCol="0">
              <a:spAutoFit/>
            </a:bodyPr>
            <a:lstStyle/>
            <a:p>
              <a:endParaRPr lang="en-US" dirty="0"/>
            </a:p>
          </p:txBody>
        </p:sp>
        <p:pic>
          <p:nvPicPr>
            <p:cNvPr id="35" name="Picture 34">
              <a:extLst>
                <a:ext uri="{FF2B5EF4-FFF2-40B4-BE49-F238E27FC236}">
                  <a16:creationId xmlns:a16="http://schemas.microsoft.com/office/drawing/2014/main" id="{5993F5E6-BD4C-4D7C-A19C-809428DADFFD}"/>
                </a:ext>
              </a:extLst>
            </p:cNvPr>
            <p:cNvPicPr>
              <a:picLocks noChangeAspect="1"/>
            </p:cNvPicPr>
            <p:nvPr/>
          </p:nvPicPr>
          <p:blipFill>
            <a:blip r:embed="rId2"/>
            <a:stretch>
              <a:fillRect/>
            </a:stretch>
          </p:blipFill>
          <p:spPr>
            <a:xfrm>
              <a:off x="415780" y="4500880"/>
              <a:ext cx="6249180" cy="1278666"/>
            </a:xfrm>
            <a:prstGeom prst="rect">
              <a:avLst/>
            </a:prstGeom>
          </p:spPr>
        </p:pic>
        <p:pic>
          <p:nvPicPr>
            <p:cNvPr id="37" name="Picture 36">
              <a:extLst>
                <a:ext uri="{FF2B5EF4-FFF2-40B4-BE49-F238E27FC236}">
                  <a16:creationId xmlns:a16="http://schemas.microsoft.com/office/drawing/2014/main" id="{C222E3F7-6ACE-46CF-BDDC-16C056EAE3BF}"/>
                </a:ext>
              </a:extLst>
            </p:cNvPr>
            <p:cNvPicPr>
              <a:picLocks noChangeAspect="1"/>
            </p:cNvPicPr>
            <p:nvPr/>
          </p:nvPicPr>
          <p:blipFill>
            <a:blip r:embed="rId3"/>
            <a:stretch>
              <a:fillRect/>
            </a:stretch>
          </p:blipFill>
          <p:spPr>
            <a:xfrm>
              <a:off x="415780" y="1327090"/>
              <a:ext cx="6526256" cy="3173790"/>
            </a:xfrm>
            <a:prstGeom prst="rect">
              <a:avLst/>
            </a:prstGeom>
          </p:spPr>
        </p:pic>
      </p:grpSp>
      <p:sp>
        <p:nvSpPr>
          <p:cNvPr id="39" name="TextBox 38">
            <a:extLst>
              <a:ext uri="{FF2B5EF4-FFF2-40B4-BE49-F238E27FC236}">
                <a16:creationId xmlns:a16="http://schemas.microsoft.com/office/drawing/2014/main" id="{30B6F2CE-A719-4EFE-822B-225891723FE6}"/>
              </a:ext>
            </a:extLst>
          </p:cNvPr>
          <p:cNvSpPr txBox="1"/>
          <p:nvPr/>
        </p:nvSpPr>
        <p:spPr>
          <a:xfrm>
            <a:off x="8067040" y="1503680"/>
            <a:ext cx="3525520" cy="4247317"/>
          </a:xfrm>
          <a:prstGeom prst="rect">
            <a:avLst/>
          </a:prstGeom>
          <a:noFill/>
        </p:spPr>
        <p:txBody>
          <a:bodyPr wrap="square" rtlCol="0">
            <a:spAutoFit/>
          </a:bodyPr>
          <a:lstStyle/>
          <a:p>
            <a:pPr marL="285750" indent="-285750" algn="just">
              <a:buSzPct val="9000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Annual rainfall is predominantly contributed by the Indian summer monsoon. </a:t>
            </a:r>
          </a:p>
          <a:p>
            <a:pPr marL="285750" indent="-285750" algn="just">
              <a:buSzPct val="90000"/>
              <a:buFont typeface="Arial" panose="020B0604020202020204" pitchFamily="34" charset="0"/>
              <a:buChar char="►"/>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SzPct val="9000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Winter precipitation is mainly contributed by the western disturbances over western Himalayas. </a:t>
            </a:r>
          </a:p>
          <a:p>
            <a:pPr marL="285750" indent="-285750" algn="just">
              <a:buSzPct val="90000"/>
              <a:buFont typeface="Arial" panose="020B0604020202020204" pitchFamily="34" charset="0"/>
              <a:buChar char="►"/>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lgn="just">
              <a:buSzPct val="90000"/>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The annual cycle and climatology of precipitation across the seasons over HKH sub-regions are captured reasonably well by CORDEX MME.</a:t>
            </a:r>
          </a:p>
          <a:p>
            <a:pPr marL="285750" indent="-285750" algn="just">
              <a:buSzPct val="90000"/>
              <a:buFont typeface="Arial" panose="020B0604020202020204" pitchFamily="34" charset="0"/>
              <a:buChar char="►"/>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CD7DB8FC-F3A4-4BC7-B45D-4621B1500D2C}"/>
              </a:ext>
            </a:extLst>
          </p:cNvPr>
          <p:cNvSpPr txBox="1"/>
          <p:nvPr/>
        </p:nvSpPr>
        <p:spPr>
          <a:xfrm>
            <a:off x="599440" y="4785757"/>
            <a:ext cx="806450" cy="276999"/>
          </a:xfrm>
          <a:prstGeom prst="rect">
            <a:avLst/>
          </a:prstGeom>
          <a:noFill/>
        </p:spPr>
        <p:txBody>
          <a:bodyPr wrap="square" rtlCol="0">
            <a:spAutoFit/>
          </a:bodyPr>
          <a:lstStyle/>
          <a:p>
            <a:r>
              <a:rPr lang="en-US" sz="1200" b="1" dirty="0">
                <a:latin typeface="Roboto" panose="02000000000000000000" pitchFamily="2" charset="0"/>
                <a:ea typeface="Roboto" panose="02000000000000000000" pitchFamily="2" charset="0"/>
              </a:rPr>
              <a:t>HKH 1</a:t>
            </a:r>
          </a:p>
        </p:txBody>
      </p:sp>
      <p:sp>
        <p:nvSpPr>
          <p:cNvPr id="13" name="TextBox 12">
            <a:extLst>
              <a:ext uri="{FF2B5EF4-FFF2-40B4-BE49-F238E27FC236}">
                <a16:creationId xmlns:a16="http://schemas.microsoft.com/office/drawing/2014/main" id="{F644D42B-9DC1-4CB2-BC88-6AB0C64CD681}"/>
              </a:ext>
            </a:extLst>
          </p:cNvPr>
          <p:cNvSpPr txBox="1"/>
          <p:nvPr/>
        </p:nvSpPr>
        <p:spPr>
          <a:xfrm>
            <a:off x="2866390" y="4785757"/>
            <a:ext cx="806450" cy="276999"/>
          </a:xfrm>
          <a:prstGeom prst="rect">
            <a:avLst/>
          </a:prstGeom>
          <a:noFill/>
        </p:spPr>
        <p:txBody>
          <a:bodyPr wrap="square" rtlCol="0">
            <a:spAutoFit/>
          </a:bodyPr>
          <a:lstStyle/>
          <a:p>
            <a:r>
              <a:rPr lang="en-US" sz="1200" b="1" dirty="0">
                <a:latin typeface="Roboto" panose="02000000000000000000" pitchFamily="2" charset="0"/>
                <a:ea typeface="Roboto" panose="02000000000000000000" pitchFamily="2" charset="0"/>
              </a:rPr>
              <a:t>HKH 2</a:t>
            </a:r>
          </a:p>
        </p:txBody>
      </p:sp>
      <p:sp>
        <p:nvSpPr>
          <p:cNvPr id="14" name="TextBox 13">
            <a:extLst>
              <a:ext uri="{FF2B5EF4-FFF2-40B4-BE49-F238E27FC236}">
                <a16:creationId xmlns:a16="http://schemas.microsoft.com/office/drawing/2014/main" id="{6A63457F-D034-4DDA-B5A7-386A5003FC1C}"/>
              </a:ext>
            </a:extLst>
          </p:cNvPr>
          <p:cNvSpPr txBox="1"/>
          <p:nvPr/>
        </p:nvSpPr>
        <p:spPr>
          <a:xfrm>
            <a:off x="6622076" y="4785757"/>
            <a:ext cx="806450" cy="276999"/>
          </a:xfrm>
          <a:prstGeom prst="rect">
            <a:avLst/>
          </a:prstGeom>
          <a:noFill/>
        </p:spPr>
        <p:txBody>
          <a:bodyPr wrap="square" rtlCol="0">
            <a:spAutoFit/>
          </a:bodyPr>
          <a:lstStyle/>
          <a:p>
            <a:r>
              <a:rPr lang="en-US" sz="1200" b="1" dirty="0">
                <a:latin typeface="Roboto" panose="02000000000000000000" pitchFamily="2" charset="0"/>
                <a:ea typeface="Roboto" panose="02000000000000000000" pitchFamily="2" charset="0"/>
              </a:rPr>
              <a:t>HKH 3</a:t>
            </a:r>
          </a:p>
        </p:txBody>
      </p:sp>
    </p:spTree>
    <p:extLst>
      <p:ext uri="{BB962C8B-B14F-4D97-AF65-F5344CB8AC3E}">
        <p14:creationId xmlns:p14="http://schemas.microsoft.com/office/powerpoint/2010/main" val="88855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62B24-E4AB-4817-A5CC-3EE2FB8127A6}"/>
              </a:ext>
            </a:extLst>
          </p:cNvPr>
          <p:cNvPicPr>
            <a:picLocks noChangeAspect="1"/>
          </p:cNvPicPr>
          <p:nvPr/>
        </p:nvPicPr>
        <p:blipFill>
          <a:blip r:embed="rId2"/>
          <a:stretch>
            <a:fillRect/>
          </a:stretch>
        </p:blipFill>
        <p:spPr>
          <a:xfrm>
            <a:off x="460314" y="1356159"/>
            <a:ext cx="6864412" cy="4145681"/>
          </a:xfrm>
          <a:prstGeom prst="rect">
            <a:avLst/>
          </a:prstGeom>
          <a:ln w="19050">
            <a:solidFill>
              <a:srgbClr val="002060"/>
            </a:solidFill>
          </a:ln>
        </p:spPr>
      </p:pic>
      <p:sp>
        <p:nvSpPr>
          <p:cNvPr id="4" name="Rectangle 3">
            <a:extLst>
              <a:ext uri="{FF2B5EF4-FFF2-40B4-BE49-F238E27FC236}">
                <a16:creationId xmlns:a16="http://schemas.microsoft.com/office/drawing/2014/main" id="{7E1099AB-9EC2-4DF1-B359-96251C1DE19B}"/>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3664EE-7AAE-4C4A-92E0-F1A2F7A8E284}"/>
              </a:ext>
            </a:extLst>
          </p:cNvPr>
          <p:cNvPicPr>
            <a:picLocks noChangeAspect="1"/>
          </p:cNvPicPr>
          <p:nvPr/>
        </p:nvPicPr>
        <p:blipFill>
          <a:blip r:embed="rId3"/>
          <a:stretch>
            <a:fillRect/>
          </a:stretch>
        </p:blipFill>
        <p:spPr>
          <a:xfrm>
            <a:off x="7672401" y="3948479"/>
            <a:ext cx="4186878" cy="2590165"/>
          </a:xfrm>
          <a:prstGeom prst="rect">
            <a:avLst/>
          </a:prstGeom>
        </p:spPr>
      </p:pic>
      <p:pic>
        <p:nvPicPr>
          <p:cNvPr id="6" name="Picture 5">
            <a:extLst>
              <a:ext uri="{FF2B5EF4-FFF2-40B4-BE49-F238E27FC236}">
                <a16:creationId xmlns:a16="http://schemas.microsoft.com/office/drawing/2014/main" id="{DC555BB8-2E33-4401-A061-85365238AE4F}"/>
              </a:ext>
            </a:extLst>
          </p:cNvPr>
          <p:cNvPicPr>
            <a:picLocks noChangeAspect="1"/>
          </p:cNvPicPr>
          <p:nvPr/>
        </p:nvPicPr>
        <p:blipFill>
          <a:blip r:embed="rId4"/>
          <a:stretch>
            <a:fillRect/>
          </a:stretch>
        </p:blipFill>
        <p:spPr>
          <a:xfrm>
            <a:off x="7672398" y="3948479"/>
            <a:ext cx="4186881" cy="2590165"/>
          </a:xfrm>
          <a:prstGeom prst="rect">
            <a:avLst/>
          </a:prstGeom>
        </p:spPr>
      </p:pic>
      <p:pic>
        <p:nvPicPr>
          <p:cNvPr id="7" name="Picture 6">
            <a:extLst>
              <a:ext uri="{FF2B5EF4-FFF2-40B4-BE49-F238E27FC236}">
                <a16:creationId xmlns:a16="http://schemas.microsoft.com/office/drawing/2014/main" id="{5A3CAA9F-319C-49A8-ADCC-2192A5E52FFE}"/>
              </a:ext>
            </a:extLst>
          </p:cNvPr>
          <p:cNvPicPr>
            <a:picLocks noChangeAspect="1"/>
          </p:cNvPicPr>
          <p:nvPr/>
        </p:nvPicPr>
        <p:blipFill>
          <a:blip r:embed="rId5"/>
          <a:stretch>
            <a:fillRect/>
          </a:stretch>
        </p:blipFill>
        <p:spPr>
          <a:xfrm>
            <a:off x="7672397" y="3948479"/>
            <a:ext cx="4186879" cy="2590165"/>
          </a:xfrm>
          <a:prstGeom prst="rect">
            <a:avLst/>
          </a:prstGeom>
        </p:spPr>
      </p:pic>
      <p:sp>
        <p:nvSpPr>
          <p:cNvPr id="8" name="TextBox 7">
            <a:extLst>
              <a:ext uri="{FF2B5EF4-FFF2-40B4-BE49-F238E27FC236}">
                <a16:creationId xmlns:a16="http://schemas.microsoft.com/office/drawing/2014/main" id="{4BCD4988-75DE-467C-8602-A0DC395910E0}"/>
              </a:ext>
            </a:extLst>
          </p:cNvPr>
          <p:cNvSpPr txBox="1"/>
          <p:nvPr/>
        </p:nvSpPr>
        <p:spPr>
          <a:xfrm>
            <a:off x="386080" y="370568"/>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Extreme indices skills and statistics</a:t>
            </a:r>
          </a:p>
        </p:txBody>
      </p:sp>
      <p:sp>
        <p:nvSpPr>
          <p:cNvPr id="2" name="TextBox 1">
            <a:extLst>
              <a:ext uri="{FF2B5EF4-FFF2-40B4-BE49-F238E27FC236}">
                <a16:creationId xmlns:a16="http://schemas.microsoft.com/office/drawing/2014/main" id="{8820FC45-9A2A-4B20-959A-0F14D61B1CA6}"/>
              </a:ext>
            </a:extLst>
          </p:cNvPr>
          <p:cNvSpPr txBox="1"/>
          <p:nvPr/>
        </p:nvSpPr>
        <p:spPr>
          <a:xfrm>
            <a:off x="7261412" y="1262787"/>
            <a:ext cx="4129615" cy="1754326"/>
          </a:xfrm>
          <a:prstGeom prst="rect">
            <a:avLst/>
          </a:prstGeom>
          <a:noFill/>
        </p:spPr>
        <p:txBody>
          <a:bodyPr wrap="square" rtlCol="0">
            <a:spAutoFit/>
          </a:bodyPr>
          <a:lstStyle/>
          <a:p>
            <a:pPr marL="285750" indent="-285750" algn="just">
              <a:buSzPct val="90000"/>
              <a:buFont typeface="Arial" panose="020B0604020202020204" pitchFamily="34" charset="0"/>
              <a:buChar char="►"/>
            </a:pPr>
            <a:r>
              <a:rPr lang="en-US" dirty="0">
                <a:latin typeface="+mj-lt"/>
              </a:rPr>
              <a:t>There are models showing high and low values of TSS.</a:t>
            </a:r>
          </a:p>
          <a:p>
            <a:pPr marL="285750" indent="-285750" algn="just">
              <a:buSzPct val="90000"/>
              <a:buFont typeface="Arial" panose="020B0604020202020204" pitchFamily="34" charset="0"/>
              <a:buChar char="►"/>
            </a:pPr>
            <a:endParaRPr lang="en-US" dirty="0">
              <a:latin typeface="+mj-lt"/>
            </a:endParaRPr>
          </a:p>
          <a:p>
            <a:pPr marL="285750" indent="-285750" algn="just">
              <a:buSzPct val="90000"/>
              <a:buFont typeface="Arial" panose="020B0604020202020204" pitchFamily="34" charset="0"/>
              <a:buChar char="►"/>
            </a:pPr>
            <a:r>
              <a:rPr lang="en-US" dirty="0">
                <a:latin typeface="+mj-lt"/>
              </a:rPr>
              <a:t>The model performance varies with the index under consideration as well as across the seasons.</a:t>
            </a:r>
          </a:p>
        </p:txBody>
      </p:sp>
      <p:sp>
        <p:nvSpPr>
          <p:cNvPr id="9" name="TextBox 8">
            <a:extLst>
              <a:ext uri="{FF2B5EF4-FFF2-40B4-BE49-F238E27FC236}">
                <a16:creationId xmlns:a16="http://schemas.microsoft.com/office/drawing/2014/main" id="{26BBF526-9A82-4C33-A750-B5F4C16BF34C}"/>
              </a:ext>
            </a:extLst>
          </p:cNvPr>
          <p:cNvSpPr txBox="1"/>
          <p:nvPr/>
        </p:nvSpPr>
        <p:spPr>
          <a:xfrm>
            <a:off x="1308846" y="5831233"/>
            <a:ext cx="6284830" cy="646331"/>
          </a:xfrm>
          <a:prstGeom prst="rect">
            <a:avLst/>
          </a:prstGeom>
          <a:noFill/>
        </p:spPr>
        <p:txBody>
          <a:bodyPr wrap="square" rtlCol="0">
            <a:spAutoFit/>
          </a:bodyPr>
          <a:lstStyle/>
          <a:p>
            <a:pPr algn="r">
              <a:buSzPct val="90000"/>
            </a:pPr>
            <a:r>
              <a:rPr lang="en-US" dirty="0">
                <a:solidFill>
                  <a:srgbClr val="FF0000"/>
                </a:solidFill>
                <a:latin typeface="+mj-lt"/>
              </a:rPr>
              <a:t>Reduced error (up to 10%) w.r.t the MME of all models.   </a:t>
            </a:r>
          </a:p>
          <a:p>
            <a:pPr algn="r">
              <a:buSzPct val="90000"/>
            </a:pPr>
            <a:r>
              <a:rPr lang="en-US" dirty="0">
                <a:solidFill>
                  <a:srgbClr val="FF0000"/>
                </a:solidFill>
                <a:latin typeface="+mj-lt"/>
              </a:rPr>
              <a:t>Better agreement with reference dataset </a:t>
            </a:r>
          </a:p>
        </p:txBody>
      </p:sp>
    </p:spTree>
    <p:extLst>
      <p:ext uri="{BB962C8B-B14F-4D97-AF65-F5344CB8AC3E}">
        <p14:creationId xmlns:p14="http://schemas.microsoft.com/office/powerpoint/2010/main" val="388448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C87823A-9DE7-497B-9793-9C368526F267}"/>
              </a:ext>
            </a:extLst>
          </p:cNvPr>
          <p:cNvGrpSpPr/>
          <p:nvPr/>
        </p:nvGrpSpPr>
        <p:grpSpPr>
          <a:xfrm>
            <a:off x="289082" y="871685"/>
            <a:ext cx="6020551" cy="5628979"/>
            <a:chOff x="2190194" y="478502"/>
            <a:chExt cx="6127810" cy="5729258"/>
          </a:xfrm>
        </p:grpSpPr>
        <p:pic>
          <p:nvPicPr>
            <p:cNvPr id="11" name="Picture 10">
              <a:extLst>
                <a:ext uri="{FF2B5EF4-FFF2-40B4-BE49-F238E27FC236}">
                  <a16:creationId xmlns:a16="http://schemas.microsoft.com/office/drawing/2014/main" id="{300049A4-244D-4765-AB60-BD1C37103CFA}"/>
                </a:ext>
              </a:extLst>
            </p:cNvPr>
            <p:cNvPicPr>
              <a:picLocks noChangeAspect="1"/>
            </p:cNvPicPr>
            <p:nvPr/>
          </p:nvPicPr>
          <p:blipFill>
            <a:blip r:embed="rId2"/>
            <a:stretch>
              <a:fillRect/>
            </a:stretch>
          </p:blipFill>
          <p:spPr>
            <a:xfrm>
              <a:off x="2196496" y="894080"/>
              <a:ext cx="6121508" cy="5313680"/>
            </a:xfrm>
            <a:prstGeom prst="rect">
              <a:avLst/>
            </a:prstGeom>
          </p:spPr>
        </p:pic>
        <p:sp>
          <p:nvSpPr>
            <p:cNvPr id="12" name="TextBox 11">
              <a:extLst>
                <a:ext uri="{FF2B5EF4-FFF2-40B4-BE49-F238E27FC236}">
                  <a16:creationId xmlns:a16="http://schemas.microsoft.com/office/drawing/2014/main" id="{183105AB-05D3-44A4-B95E-834225F6D2AA}"/>
                </a:ext>
              </a:extLst>
            </p:cNvPr>
            <p:cNvSpPr txBox="1"/>
            <p:nvPr/>
          </p:nvSpPr>
          <p:spPr>
            <a:xfrm>
              <a:off x="2190194" y="478502"/>
              <a:ext cx="6121508" cy="469889"/>
            </a:xfrm>
            <a:prstGeom prst="rect">
              <a:avLst/>
            </a:prstGeom>
            <a:noFill/>
          </p:spPr>
          <p:txBody>
            <a:bodyPr wrap="square" rtlCol="0">
              <a:spAutoFit/>
            </a:bodyPr>
            <a:lstStyle/>
            <a:p>
              <a:r>
                <a:rPr lang="en-US" sz="2400" b="1" dirty="0">
                  <a:cs typeface="Times New Roman" panose="02020603050405020304" pitchFamily="18" charset="0"/>
                </a:rPr>
                <a:t>Annual</a:t>
              </a:r>
            </a:p>
          </p:txBody>
        </p:sp>
      </p:grpSp>
      <p:grpSp>
        <p:nvGrpSpPr>
          <p:cNvPr id="14" name="Group 13">
            <a:extLst>
              <a:ext uri="{FF2B5EF4-FFF2-40B4-BE49-F238E27FC236}">
                <a16:creationId xmlns:a16="http://schemas.microsoft.com/office/drawing/2014/main" id="{587B7900-CEAC-4B32-A47F-B63D93551A6F}"/>
              </a:ext>
            </a:extLst>
          </p:cNvPr>
          <p:cNvGrpSpPr/>
          <p:nvPr/>
        </p:nvGrpSpPr>
        <p:grpSpPr>
          <a:xfrm>
            <a:off x="265560" y="920159"/>
            <a:ext cx="6014359" cy="5657643"/>
            <a:chOff x="-1" y="-63326"/>
            <a:chExt cx="6185505" cy="5818637"/>
          </a:xfrm>
        </p:grpSpPr>
        <p:pic>
          <p:nvPicPr>
            <p:cNvPr id="15" name="Picture 14">
              <a:extLst>
                <a:ext uri="{FF2B5EF4-FFF2-40B4-BE49-F238E27FC236}">
                  <a16:creationId xmlns:a16="http://schemas.microsoft.com/office/drawing/2014/main" id="{A58C1610-AAEE-4E0B-8E64-10FFA4FABFDB}"/>
                </a:ext>
              </a:extLst>
            </p:cNvPr>
            <p:cNvPicPr>
              <a:picLocks noChangeAspect="1"/>
            </p:cNvPicPr>
            <p:nvPr/>
          </p:nvPicPr>
          <p:blipFill>
            <a:blip r:embed="rId3"/>
            <a:stretch>
              <a:fillRect/>
            </a:stretch>
          </p:blipFill>
          <p:spPr>
            <a:xfrm>
              <a:off x="0" y="386080"/>
              <a:ext cx="6185504" cy="5369231"/>
            </a:xfrm>
            <a:prstGeom prst="rect">
              <a:avLst/>
            </a:prstGeom>
          </p:spPr>
        </p:pic>
        <p:sp>
          <p:nvSpPr>
            <p:cNvPr id="16" name="TextBox 15">
              <a:extLst>
                <a:ext uri="{FF2B5EF4-FFF2-40B4-BE49-F238E27FC236}">
                  <a16:creationId xmlns:a16="http://schemas.microsoft.com/office/drawing/2014/main" id="{7B4A59EB-63E7-46F6-AF22-59C4E61448CD}"/>
                </a:ext>
              </a:extLst>
            </p:cNvPr>
            <p:cNvSpPr txBox="1"/>
            <p:nvPr/>
          </p:nvSpPr>
          <p:spPr>
            <a:xfrm>
              <a:off x="-1" y="-63326"/>
              <a:ext cx="6185504" cy="461537"/>
            </a:xfrm>
            <a:prstGeom prst="rect">
              <a:avLst/>
            </a:prstGeom>
            <a:solidFill>
              <a:schemeClr val="bg1"/>
            </a:solidFill>
          </p:spPr>
          <p:txBody>
            <a:bodyPr wrap="square" rtlCol="0">
              <a:spAutoFit/>
            </a:bodyPr>
            <a:lstStyle/>
            <a:p>
              <a:r>
                <a:rPr lang="en-US" sz="2400" b="1" dirty="0">
                  <a:cs typeface="Times New Roman" panose="02020603050405020304" pitchFamily="18" charset="0"/>
                </a:rPr>
                <a:t>JJAS</a:t>
              </a:r>
            </a:p>
          </p:txBody>
        </p:sp>
      </p:grpSp>
      <p:grpSp>
        <p:nvGrpSpPr>
          <p:cNvPr id="17" name="Group 16">
            <a:extLst>
              <a:ext uri="{FF2B5EF4-FFF2-40B4-BE49-F238E27FC236}">
                <a16:creationId xmlns:a16="http://schemas.microsoft.com/office/drawing/2014/main" id="{588BA21A-F025-4D8A-B23D-F48DA10FFBE3}"/>
              </a:ext>
            </a:extLst>
          </p:cNvPr>
          <p:cNvGrpSpPr/>
          <p:nvPr/>
        </p:nvGrpSpPr>
        <p:grpSpPr>
          <a:xfrm>
            <a:off x="227103" y="820892"/>
            <a:ext cx="6138316" cy="5756910"/>
            <a:chOff x="609600" y="450308"/>
            <a:chExt cx="6572220" cy="6163852"/>
          </a:xfrm>
        </p:grpSpPr>
        <p:pic>
          <p:nvPicPr>
            <p:cNvPr id="18" name="Picture 17">
              <a:extLst>
                <a:ext uri="{FF2B5EF4-FFF2-40B4-BE49-F238E27FC236}">
                  <a16:creationId xmlns:a16="http://schemas.microsoft.com/office/drawing/2014/main" id="{0D492A2D-118F-4D16-B3AC-45655640F5B2}"/>
                </a:ext>
              </a:extLst>
            </p:cNvPr>
            <p:cNvPicPr>
              <a:picLocks noChangeAspect="1"/>
            </p:cNvPicPr>
            <p:nvPr/>
          </p:nvPicPr>
          <p:blipFill>
            <a:blip r:embed="rId4"/>
            <a:stretch>
              <a:fillRect/>
            </a:stretch>
          </p:blipFill>
          <p:spPr>
            <a:xfrm>
              <a:off x="609600" y="907736"/>
              <a:ext cx="6572220" cy="5706424"/>
            </a:xfrm>
            <a:prstGeom prst="rect">
              <a:avLst/>
            </a:prstGeom>
          </p:spPr>
        </p:pic>
        <p:sp>
          <p:nvSpPr>
            <p:cNvPr id="19" name="TextBox 18">
              <a:extLst>
                <a:ext uri="{FF2B5EF4-FFF2-40B4-BE49-F238E27FC236}">
                  <a16:creationId xmlns:a16="http://schemas.microsoft.com/office/drawing/2014/main" id="{BE48B570-4FC7-4273-8FB2-72843BC4FDA9}"/>
                </a:ext>
              </a:extLst>
            </p:cNvPr>
            <p:cNvSpPr txBox="1"/>
            <p:nvPr/>
          </p:nvSpPr>
          <p:spPr>
            <a:xfrm>
              <a:off x="609600" y="450308"/>
              <a:ext cx="6572220" cy="461665"/>
            </a:xfrm>
            <a:prstGeom prst="rect">
              <a:avLst/>
            </a:prstGeom>
            <a:solidFill>
              <a:schemeClr val="bg1"/>
            </a:solidFill>
          </p:spPr>
          <p:txBody>
            <a:bodyPr wrap="square" rtlCol="0">
              <a:spAutoFit/>
            </a:bodyPr>
            <a:lstStyle/>
            <a:p>
              <a:r>
                <a:rPr lang="en-US" sz="2400" b="1" dirty="0">
                  <a:cs typeface="Times New Roman" panose="02020603050405020304" pitchFamily="18" charset="0"/>
                </a:rPr>
                <a:t>DJF</a:t>
              </a:r>
            </a:p>
          </p:txBody>
        </p:sp>
      </p:grpSp>
      <p:sp>
        <p:nvSpPr>
          <p:cNvPr id="20" name="Rectangle 19">
            <a:extLst>
              <a:ext uri="{FF2B5EF4-FFF2-40B4-BE49-F238E27FC236}">
                <a16:creationId xmlns:a16="http://schemas.microsoft.com/office/drawing/2014/main" id="{6F369A78-9051-4622-A547-A763FC9901F8}"/>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1705685-A07E-4961-976E-855F51D2D072}"/>
              </a:ext>
            </a:extLst>
          </p:cNvPr>
          <p:cNvSpPr txBox="1"/>
          <p:nvPr/>
        </p:nvSpPr>
        <p:spPr>
          <a:xfrm>
            <a:off x="452120" y="264160"/>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Future projections</a:t>
            </a:r>
          </a:p>
        </p:txBody>
      </p:sp>
      <p:sp>
        <p:nvSpPr>
          <p:cNvPr id="2" name="TextBox 1">
            <a:extLst>
              <a:ext uri="{FF2B5EF4-FFF2-40B4-BE49-F238E27FC236}">
                <a16:creationId xmlns:a16="http://schemas.microsoft.com/office/drawing/2014/main" id="{16A0E075-46D0-4CF0-97C1-94B2EE392EA0}"/>
              </a:ext>
            </a:extLst>
          </p:cNvPr>
          <p:cNvSpPr txBox="1"/>
          <p:nvPr/>
        </p:nvSpPr>
        <p:spPr>
          <a:xfrm>
            <a:off x="6372758" y="1977671"/>
            <a:ext cx="5495925" cy="2031325"/>
          </a:xfrm>
          <a:prstGeom prst="rect">
            <a:avLst/>
          </a:prstGeom>
          <a:noFill/>
          <a:ln w="12700">
            <a:noFill/>
          </a:ln>
        </p:spPr>
        <p:txBody>
          <a:bodyPr wrap="square" rtlCol="0">
            <a:spAutoFit/>
          </a:bodyPr>
          <a:lstStyle/>
          <a:p>
            <a:pPr marL="285750" indent="-285750">
              <a:buSzPct val="90000"/>
              <a:buFont typeface="Arial" panose="020B0604020202020204" pitchFamily="34" charset="0"/>
              <a:buChar char="►"/>
            </a:pPr>
            <a:r>
              <a:rPr lang="en-US" dirty="0">
                <a:latin typeface="+mj-lt"/>
              </a:rPr>
              <a:t>In general, precipitation extremes portray an increasing tendency over bulk of the HKH in both near and far future (both for moderate and high emission scenarios).</a:t>
            </a:r>
          </a:p>
          <a:p>
            <a:pPr marL="285750" indent="-285750">
              <a:buSzPct val="90000"/>
              <a:buFont typeface="Arial" panose="020B0604020202020204" pitchFamily="34" charset="0"/>
              <a:buChar char="►"/>
            </a:pPr>
            <a:endParaRPr lang="en-US" dirty="0">
              <a:latin typeface="+mj-lt"/>
            </a:endParaRPr>
          </a:p>
          <a:p>
            <a:pPr marL="285750" indent="-285750">
              <a:buSzPct val="90000"/>
              <a:buFont typeface="Arial" panose="020B0604020202020204" pitchFamily="34" charset="0"/>
              <a:buChar char="►"/>
            </a:pPr>
            <a:r>
              <a:rPr lang="en-US" dirty="0">
                <a:latin typeface="+mj-lt"/>
              </a:rPr>
              <a:t>Though mixed trends exists in certain cases, however, mostly they tend to be insignificant.</a:t>
            </a:r>
          </a:p>
        </p:txBody>
      </p:sp>
    </p:spTree>
    <p:extLst>
      <p:ext uri="{BB962C8B-B14F-4D97-AF65-F5344CB8AC3E}">
        <p14:creationId xmlns:p14="http://schemas.microsoft.com/office/powerpoint/2010/main" val="53264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36FD15-AF55-48D8-AECB-FEC06B5F1C7A}"/>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42100B2-3F5C-49A3-8FE9-457260B56D1C}"/>
              </a:ext>
            </a:extLst>
          </p:cNvPr>
          <p:cNvSpPr txBox="1"/>
          <p:nvPr/>
        </p:nvSpPr>
        <p:spPr>
          <a:xfrm>
            <a:off x="358588" y="420217"/>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Summary and Conclusion</a:t>
            </a:r>
          </a:p>
        </p:txBody>
      </p:sp>
      <p:sp>
        <p:nvSpPr>
          <p:cNvPr id="2" name="TextBox 1">
            <a:extLst>
              <a:ext uri="{FF2B5EF4-FFF2-40B4-BE49-F238E27FC236}">
                <a16:creationId xmlns:a16="http://schemas.microsoft.com/office/drawing/2014/main" id="{7A87ED1F-92E7-4BD1-A1AC-E579E65D80BD}"/>
              </a:ext>
            </a:extLst>
          </p:cNvPr>
          <p:cNvSpPr txBox="1"/>
          <p:nvPr/>
        </p:nvSpPr>
        <p:spPr>
          <a:xfrm>
            <a:off x="358588" y="1294319"/>
            <a:ext cx="11206480" cy="4524315"/>
          </a:xfrm>
          <a:prstGeom prst="rect">
            <a:avLst/>
          </a:prstGeom>
          <a:noFill/>
        </p:spPr>
        <p:txBody>
          <a:bodyPr wrap="square" rtlCol="0">
            <a:spAutoFit/>
          </a:bodyPr>
          <a:lstStyle/>
          <a:p>
            <a:pPr marL="285750" indent="-285750">
              <a:buSzPct val="90000"/>
              <a:buFont typeface="Arial" panose="020B0604020202020204" pitchFamily="34" charset="0"/>
              <a:buChar char="►"/>
            </a:pPr>
            <a:r>
              <a:rPr lang="en-US" dirty="0"/>
              <a:t>The extreme precipitation characteristics in CORDEX simulations over the HKH region is explored using ETCCDI indices.</a:t>
            </a:r>
          </a:p>
          <a:p>
            <a:pPr>
              <a:buSzPct val="90000"/>
            </a:pPr>
            <a:endParaRPr lang="en-US" dirty="0"/>
          </a:p>
          <a:p>
            <a:pPr marL="285750" indent="-285750">
              <a:buSzPct val="90000"/>
              <a:buFont typeface="Arial" panose="020B0604020202020204" pitchFamily="34" charset="0"/>
              <a:buChar char="►"/>
            </a:pPr>
            <a:r>
              <a:rPr lang="en-US" dirty="0"/>
              <a:t>Skill of models to reproduce the extreme index climatology are analyzed using Taylor Skill Score (TSS).</a:t>
            </a:r>
          </a:p>
          <a:p>
            <a:pPr>
              <a:buSzPct val="90000"/>
            </a:pPr>
            <a:endParaRPr lang="en-US" dirty="0"/>
          </a:p>
          <a:p>
            <a:pPr marL="285750" indent="-285750">
              <a:buSzPct val="90000"/>
              <a:buFont typeface="Arial" panose="020B0604020202020204" pitchFamily="34" charset="0"/>
              <a:buChar char="►"/>
            </a:pPr>
            <a:r>
              <a:rPr lang="en-US" dirty="0"/>
              <a:t>The skill of various models in representing extreme precipitation characteristics is significantly influenced by both the season and the index being considered.</a:t>
            </a:r>
          </a:p>
          <a:p>
            <a:pPr>
              <a:buSzPct val="90000"/>
            </a:pPr>
            <a:endParaRPr lang="en-US" dirty="0"/>
          </a:p>
          <a:p>
            <a:pPr marL="285750" indent="-285750">
              <a:buSzPct val="90000"/>
              <a:buFont typeface="Arial" panose="020B0604020202020204" pitchFamily="34" charset="0"/>
              <a:buChar char="►"/>
            </a:pPr>
            <a:r>
              <a:rPr lang="en-US" dirty="0"/>
              <a:t>In the ensemble of models with highest TSS values, we see up to a </a:t>
            </a:r>
            <a:r>
              <a:rPr lang="en-US" dirty="0">
                <a:solidFill>
                  <a:srgbClr val="FF0000"/>
                </a:solidFill>
              </a:rPr>
              <a:t>10% reduction in errors </a:t>
            </a:r>
            <a:r>
              <a:rPr lang="en-US" dirty="0"/>
              <a:t>compared to the MME of all models, as well as improved agreement with the reference dataset.</a:t>
            </a:r>
          </a:p>
          <a:p>
            <a:pPr marL="285750" indent="-285750">
              <a:buSzPct val="90000"/>
              <a:buFont typeface="Arial" panose="020B0604020202020204" pitchFamily="34" charset="0"/>
              <a:buChar char="►"/>
            </a:pPr>
            <a:endParaRPr lang="en-US" dirty="0"/>
          </a:p>
          <a:p>
            <a:pPr marL="285750" indent="-285750">
              <a:buSzPct val="90000"/>
              <a:buFont typeface="Arial" panose="020B0604020202020204" pitchFamily="34" charset="0"/>
              <a:buChar char="►"/>
            </a:pPr>
            <a:r>
              <a:rPr lang="en-US" dirty="0"/>
              <a:t>In general, precipitation extremes portray an increasing tendency across the HKH sub-regions in both near and far future (for moderate and high emission scenarios).</a:t>
            </a:r>
          </a:p>
          <a:p>
            <a:pPr marL="285750" indent="-285750">
              <a:buSzPct val="90000"/>
              <a:buFont typeface="Arial" panose="020B0604020202020204" pitchFamily="34" charset="0"/>
              <a:buChar char="►"/>
            </a:pPr>
            <a:endParaRPr lang="en-US" dirty="0"/>
          </a:p>
          <a:p>
            <a:pPr marL="285750" indent="-285750">
              <a:buSzPct val="90000"/>
              <a:buFont typeface="Arial" panose="020B0604020202020204" pitchFamily="34" charset="0"/>
              <a:buChar char="►"/>
            </a:pPr>
            <a:r>
              <a:rPr lang="en-US" dirty="0"/>
              <a:t>The models depict better skills in simulating extreme precipitation characteristics for annual and JJAS period compared to DJF.</a:t>
            </a:r>
          </a:p>
        </p:txBody>
      </p:sp>
    </p:spTree>
    <p:extLst>
      <p:ext uri="{BB962C8B-B14F-4D97-AF65-F5344CB8AC3E}">
        <p14:creationId xmlns:p14="http://schemas.microsoft.com/office/powerpoint/2010/main" val="33176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74876-F33E-4F31-BD19-80F4B0B2598D}"/>
              </a:ext>
            </a:extLst>
          </p:cNvPr>
          <p:cNvSpPr/>
          <p:nvPr/>
        </p:nvSpPr>
        <p:spPr>
          <a:xfrm>
            <a:off x="172720" y="254000"/>
            <a:ext cx="11765280" cy="6339840"/>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69394D-0788-4A6D-9DF9-2A3277261878}"/>
              </a:ext>
            </a:extLst>
          </p:cNvPr>
          <p:cNvSpPr txBox="1"/>
          <p:nvPr/>
        </p:nvSpPr>
        <p:spPr>
          <a:xfrm>
            <a:off x="358588" y="420217"/>
            <a:ext cx="11206480" cy="707886"/>
          </a:xfrm>
          <a:prstGeom prst="rect">
            <a:avLst/>
          </a:prstGeom>
          <a:noFill/>
        </p:spPr>
        <p:txBody>
          <a:bodyPr wrap="square" rtlCol="0">
            <a:spAutoFit/>
          </a:bodyPr>
          <a:lstStyle/>
          <a:p>
            <a:r>
              <a:rPr lang="en-US" sz="4000" b="1" dirty="0">
                <a:solidFill>
                  <a:srgbClr val="002060"/>
                </a:solidFill>
                <a:latin typeface="Candara" panose="020E0502030303020204" pitchFamily="34" charset="0"/>
                <a:cs typeface="Times New Roman" panose="02020603050405020304" pitchFamily="18" charset="0"/>
              </a:rPr>
              <a:t>References</a:t>
            </a:r>
          </a:p>
        </p:txBody>
      </p:sp>
      <p:sp>
        <p:nvSpPr>
          <p:cNvPr id="6" name="TextBox 5">
            <a:extLst>
              <a:ext uri="{FF2B5EF4-FFF2-40B4-BE49-F238E27FC236}">
                <a16:creationId xmlns:a16="http://schemas.microsoft.com/office/drawing/2014/main" id="{DE9AE3D1-FAB4-479D-A2B1-6E2613A05AF6}"/>
              </a:ext>
            </a:extLst>
          </p:cNvPr>
          <p:cNvSpPr txBox="1"/>
          <p:nvPr/>
        </p:nvSpPr>
        <p:spPr>
          <a:xfrm>
            <a:off x="358588" y="1460314"/>
            <a:ext cx="10660284" cy="4801314"/>
          </a:xfrm>
          <a:prstGeom prst="rect">
            <a:avLst/>
          </a:prstGeom>
          <a:noFill/>
        </p:spPr>
        <p:txBody>
          <a:bodyPr wrap="square" rtlCol="0">
            <a:spAutoFit/>
          </a:bodyPr>
          <a:lstStyle/>
          <a:p>
            <a:pPr marL="285750" indent="-285750" algn="just">
              <a:buFont typeface="Arial" panose="020B0604020202020204" pitchFamily="34" charset="0"/>
              <a:buChar char="•"/>
            </a:pPr>
            <a:r>
              <a:rPr lang="en-US" dirty="0"/>
              <a:t>de Medeiros, F. J., de Oliveira, C. P., &amp; Avila-Diaz, A. (2022). Evaluation of extreme precipitation climate indices and their projected changes for Brazil: From CMIP3 to CMIP6. </a:t>
            </a:r>
            <a:r>
              <a:rPr lang="en-US" i="1" dirty="0"/>
              <a:t>Weather and Climate Extremes</a:t>
            </a:r>
            <a:r>
              <a:rPr lang="en-US" dirty="0"/>
              <a:t>, </a:t>
            </a:r>
            <a:r>
              <a:rPr lang="en-US" i="1" dirty="0"/>
              <a:t>38</a:t>
            </a:r>
            <a:r>
              <a:rPr lang="en-US" dirty="0"/>
              <a:t>, 100511.</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Ayodele, A.P., Precious, E.E., </a:t>
            </a:r>
            <a:r>
              <a:rPr lang="en-US" dirty="0" err="1"/>
              <a:t>Brhane</a:t>
            </a:r>
            <a:r>
              <a:rPr lang="en-US" dirty="0"/>
              <a:t>, E.S. </a:t>
            </a:r>
            <a:r>
              <a:rPr lang="en-US" i="1" dirty="0"/>
              <a:t>et al.</a:t>
            </a:r>
            <a:r>
              <a:rPr lang="en-US" dirty="0"/>
              <a:t> CMIP6 multi-model evaluation of summer extreme precipitation over East Asia. </a:t>
            </a:r>
            <a:r>
              <a:rPr lang="en-US" i="1" dirty="0"/>
              <a:t>Model. Earth Syst. Environ.</a:t>
            </a:r>
            <a:r>
              <a:rPr lang="en-US" dirty="0"/>
              <a:t> </a:t>
            </a:r>
            <a:r>
              <a:rPr lang="en-US" b="1" dirty="0"/>
              <a:t>8</a:t>
            </a:r>
            <a:r>
              <a:rPr lang="en-US" dirty="0"/>
              <a:t>, 4749–4763 (2022). </a:t>
            </a:r>
            <a:r>
              <a:rPr lang="en-US" dirty="0">
                <a:hlinkClick r:id="rId2"/>
              </a:rPr>
              <a:t>https://doi.org/10.1007/s40808-022-01433-3</a:t>
            </a: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err="1"/>
              <a:t>Akinsanola</a:t>
            </a:r>
            <a:r>
              <a:rPr lang="en-US" dirty="0"/>
              <a:t>, A. A., </a:t>
            </a:r>
            <a:r>
              <a:rPr lang="en-US" dirty="0" err="1"/>
              <a:t>Ongoma</a:t>
            </a:r>
            <a:r>
              <a:rPr lang="en-US" dirty="0"/>
              <a:t>, V., &amp; </a:t>
            </a:r>
            <a:r>
              <a:rPr lang="en-US" dirty="0" err="1"/>
              <a:t>Kooperman</a:t>
            </a:r>
            <a:r>
              <a:rPr lang="en-US" dirty="0"/>
              <a:t>, G. J. (2021). Evaluation of CMIP6 models in simulating the statistics of extreme precipitation over Eastern Africa. </a:t>
            </a:r>
            <a:r>
              <a:rPr lang="en-US" i="1" dirty="0"/>
              <a:t>Atmospheric Research</a:t>
            </a:r>
            <a:r>
              <a:rPr lang="en-US" dirty="0"/>
              <a:t>, </a:t>
            </a:r>
            <a:r>
              <a:rPr lang="en-US" i="1" dirty="0"/>
              <a:t>254</a:t>
            </a:r>
            <a:r>
              <a:rPr lang="en-US" dirty="0"/>
              <a:t>, 105509.</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Ngo‐Duc, T., </a:t>
            </a:r>
            <a:r>
              <a:rPr lang="en-US" dirty="0" err="1"/>
              <a:t>Tangang</a:t>
            </a:r>
            <a:r>
              <a:rPr lang="en-US" dirty="0"/>
              <a:t>, F. T., </a:t>
            </a:r>
            <a:r>
              <a:rPr lang="en-US" dirty="0" err="1"/>
              <a:t>Santisirisomboon</a:t>
            </a:r>
            <a:r>
              <a:rPr lang="en-US" dirty="0"/>
              <a:t>, J., Cruz, F., Trinh‐Tuan, L., Nguyen‐Xuan, T., ... &amp; </a:t>
            </a:r>
            <a:r>
              <a:rPr lang="en-US" dirty="0" err="1"/>
              <a:t>Aldrian</a:t>
            </a:r>
            <a:r>
              <a:rPr lang="en-US" dirty="0"/>
              <a:t>, E. (2017). Performance evaluation of RegCM4 in simulating extreme rainfall and temperature indices over the CORDEX‐Southeast Asia region. </a:t>
            </a:r>
            <a:r>
              <a:rPr lang="en-US" i="1" dirty="0"/>
              <a:t>International Journal of Climatology</a:t>
            </a:r>
            <a:r>
              <a:rPr lang="en-US" dirty="0"/>
              <a:t>, </a:t>
            </a:r>
            <a:r>
              <a:rPr lang="en-US" i="1" dirty="0"/>
              <a:t>37</a:t>
            </a:r>
            <a:r>
              <a:rPr lang="en-US" dirty="0"/>
              <a:t>(3), 1634-1647.</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Willmott, C. J., Robeson, S. M., &amp; Matsuura, K. (2012). A refined index of model performance. </a:t>
            </a:r>
            <a:r>
              <a:rPr lang="en-US" i="1" dirty="0"/>
              <a:t>International Journal of climatology</a:t>
            </a:r>
            <a:r>
              <a:rPr lang="en-US" dirty="0"/>
              <a:t>, </a:t>
            </a:r>
            <a:r>
              <a:rPr lang="en-US" i="1" dirty="0"/>
              <a:t>32</a:t>
            </a:r>
            <a:r>
              <a:rPr lang="en-US" dirty="0"/>
              <a:t>(13), 2088-2094.</a:t>
            </a:r>
          </a:p>
          <a:p>
            <a:pPr marL="285750" indent="-285750" algn="just">
              <a:buFont typeface="Arial" panose="020B0604020202020204" pitchFamily="34" charset="0"/>
              <a:buChar char="•"/>
            </a:pPr>
            <a:endParaRPr lang="en-US" dirty="0"/>
          </a:p>
        </p:txBody>
      </p:sp>
    </p:spTree>
    <p:extLst>
      <p:ext uri="{BB962C8B-B14F-4D97-AF65-F5344CB8AC3E}">
        <p14:creationId xmlns:p14="http://schemas.microsoft.com/office/powerpoint/2010/main" val="4014346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D08F20-E9BE-4854-82CD-FF7B3EEDE0A0}"/>
              </a:ext>
            </a:extLst>
          </p:cNvPr>
          <p:cNvSpPr txBox="1"/>
          <p:nvPr/>
        </p:nvSpPr>
        <p:spPr>
          <a:xfrm>
            <a:off x="883534" y="2246419"/>
            <a:ext cx="10424932" cy="1323439"/>
          </a:xfrm>
          <a:prstGeom prst="rect">
            <a:avLst/>
          </a:prstGeom>
          <a:noFill/>
          <a:ln w="19050" cap="rnd" cmpd="sng">
            <a:solidFill>
              <a:schemeClr val="bg1"/>
            </a:solidFill>
          </a:ln>
        </p:spPr>
        <p:txBody>
          <a:bodyPr wrap="square" rtlCol="0">
            <a:spAutoFit/>
          </a:bodyPr>
          <a:lstStyle/>
          <a:p>
            <a:pPr algn="ctr"/>
            <a:r>
              <a:rPr lang="en-US" sz="8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1362427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768b120-e90e-46e6-9f63-dcf52960e77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8EA110DE306244BAEE329E9859D027" ma:contentTypeVersion="10" ma:contentTypeDescription="Create a new document." ma:contentTypeScope="" ma:versionID="8166f487846158deaec22978c5ad203d">
  <xsd:schema xmlns:xsd="http://www.w3.org/2001/XMLSchema" xmlns:xs="http://www.w3.org/2001/XMLSchema" xmlns:p="http://schemas.microsoft.com/office/2006/metadata/properties" xmlns:ns3="3768b120-e90e-46e6-9f63-dcf52960e77f" targetNamespace="http://schemas.microsoft.com/office/2006/metadata/properties" ma:root="true" ma:fieldsID="801a6d5b9487420c2e4468ce12bd4d7f" ns3:_="">
    <xsd:import namespace="3768b120-e90e-46e6-9f63-dcf52960e77f"/>
    <xsd:element name="properties">
      <xsd:complexType>
        <xsd:sequence>
          <xsd:element name="documentManagement">
            <xsd:complexType>
              <xsd:all>
                <xsd:element ref="ns3:_activity"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68b120-e90e-46e6-9f63-dcf52960e77f"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33C1F-CA05-4052-A5DA-542E0D84E5CE}">
  <ds:schemaRefs>
    <ds:schemaRef ds:uri="http://purl.org/dc/terms/"/>
    <ds:schemaRef ds:uri="http://www.w3.org/XML/1998/namespace"/>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purl.org/dc/dcmitype/"/>
    <ds:schemaRef ds:uri="http://schemas.openxmlformats.org/package/2006/metadata/core-properties"/>
    <ds:schemaRef ds:uri="3768b120-e90e-46e6-9f63-dcf52960e77f"/>
  </ds:schemaRefs>
</ds:datastoreItem>
</file>

<file path=customXml/itemProps2.xml><?xml version="1.0" encoding="utf-8"?>
<ds:datastoreItem xmlns:ds="http://schemas.openxmlformats.org/officeDocument/2006/customXml" ds:itemID="{C6B7A5FA-CAE5-4D68-8769-B698BE180FDC}">
  <ds:schemaRefs>
    <ds:schemaRef ds:uri="http://schemas.microsoft.com/sharepoint/v3/contenttype/forms"/>
  </ds:schemaRefs>
</ds:datastoreItem>
</file>

<file path=customXml/itemProps3.xml><?xml version="1.0" encoding="utf-8"?>
<ds:datastoreItem xmlns:ds="http://schemas.openxmlformats.org/officeDocument/2006/customXml" ds:itemID="{31E6BEB9-1BA3-48DC-948D-030776BE01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68b120-e90e-46e6-9f63-dcf52960e7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5566</TotalTime>
  <Words>722</Words>
  <Application>Microsoft Office PowerPoint</Application>
  <PresentationFormat>Widescreen</PresentationFormat>
  <Paragraphs>97</Paragraphs>
  <Slides>10</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Cambria Math</vt:lpstr>
      <vt:lpstr>Candara</vt:lpstr>
      <vt:lpstr>Roboto</vt:lpstr>
      <vt:lpstr>Times New Roman</vt:lpstr>
      <vt:lpstr>Office Theme</vt:lpstr>
      <vt:lpstr>Exploring the Precipitation Extremes over Hindu Kush Himalayas in CORDEX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Sreehari K</dc:creator>
  <cp:lastModifiedBy>Sreehari K</cp:lastModifiedBy>
  <cp:revision>56</cp:revision>
  <dcterms:created xsi:type="dcterms:W3CDTF">2023-09-20T12:32:13Z</dcterms:created>
  <dcterms:modified xsi:type="dcterms:W3CDTF">2023-09-27T03:39:35Z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0x010100C08EA110DE306244BAEE329E9859D027</vt:lpwstr>
  </property>
</Properties>
</file>